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Exothermic Reaction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the energy changes in an exothermic reaction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90527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281613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released during an exothermic reaction?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1822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222201" y="53898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Is the temperature of the surroundings increased or decreased in an exothermic reaction?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16370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66685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Give an example of an exothermic reaction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3605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Is the energy of the products higher or lower than that of the reactants in an exothermic reaction?</a:t>
            </a:r>
          </a:p>
        </p:txBody>
      </p:sp>
      <p:pic>
        <p:nvPicPr>
          <p:cNvPr id="19" name="Picture 18" descr="A diagram of energy and energy&#10;&#10;AI-generated content may be incorrect.">
            <a:extLst>
              <a:ext uri="{FF2B5EF4-FFF2-40B4-BE49-F238E27FC236}">
                <a16:creationId xmlns:a16="http://schemas.microsoft.com/office/drawing/2014/main" id="{C2D2B8E0-1FB8-6683-1C02-60DAC9F72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3" y="1293800"/>
            <a:ext cx="2890489" cy="32267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24D3C3-E61C-1BE5-69F5-BE8AAFDB632B}"/>
              </a:ext>
            </a:extLst>
          </p:cNvPr>
          <p:cNvSpPr txBox="1"/>
          <p:nvPr/>
        </p:nvSpPr>
        <p:spPr>
          <a:xfrm rot="16200000">
            <a:off x="335580" y="2628076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E383DB-C910-D4D4-E59C-BD6B1A404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588" y="2096451"/>
            <a:ext cx="1384728" cy="13801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3773</TotalTime>
  <Words>63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85</cp:revision>
  <dcterms:created xsi:type="dcterms:W3CDTF">2024-01-19T05:37:07Z</dcterms:created>
  <dcterms:modified xsi:type="dcterms:W3CDTF">2025-02-16T14:52:52Z</dcterms:modified>
</cp:coreProperties>
</file>