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Transpiration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1C5BD-04C6-BCAA-9FD6-77B2CCD2FA5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719" t="3628" r="2916"/>
          <a:stretch/>
        </p:blipFill>
        <p:spPr>
          <a:xfrm>
            <a:off x="5890907" y="2565779"/>
            <a:ext cx="5893934" cy="37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Transpiration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 of sugars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Cooling the plant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Absorption of nutrients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 of water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function of transpiration?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95360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Roots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Stomata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Xylem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Phloem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plant is responsible for water loss during transpiration?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660" y="16357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Transpiration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Guard cells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Mesophyll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Epidermal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Xylem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cells surround the stomata and control their opening and closing?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84567" y="88546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Transpiration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Low temperature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humidity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wind speed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soil moisture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factor increases the rate of transpiration?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18821" y="285856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Transpiration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Gravity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Osmosis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Capillary action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Evaporation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driving force for water movement in transpiration?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98545" y="369666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Transpiration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Phloem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Roots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Xylem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Stomata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route through which water leaves the plant?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Transpiration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Transpiration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208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35</cp:revision>
  <dcterms:created xsi:type="dcterms:W3CDTF">2024-11-06T06:26:10Z</dcterms:created>
  <dcterms:modified xsi:type="dcterms:W3CDTF">2025-02-01T23:30:04Z</dcterms:modified>
</cp:coreProperties>
</file>