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32737-EC07-C840-94ED-581FDA5FF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633" y="2286000"/>
            <a:ext cx="4349644" cy="44322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Primary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Secondary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Tertiary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Quaternary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structure does an alpha helix represent in proteins?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81660" y="18983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Peptide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Ionic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Covalent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bond stabilizes the alpha helix structure?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289168" y="9162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Sheet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Spiral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Linear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Globular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shape does an alpha helix form?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444" y="165434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Side chains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 groups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Backbone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Terminals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an alpha helix, the hydrogen bonds form between which parts of the amino acids?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90409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 err="1"/>
                <a:t>Hemoglobin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Keratin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Collagen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Insulin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protein is rich in alpha helices?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660" y="165558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Fibrous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Globular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Conjugated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Lipoprotein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protein structure typically contains alpha helices?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90435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Alpha Helix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6472</TotalTime>
  <Words>197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30</cp:revision>
  <dcterms:created xsi:type="dcterms:W3CDTF">2024-11-06T06:26:10Z</dcterms:created>
  <dcterms:modified xsi:type="dcterms:W3CDTF">2025-01-19T21:27:38Z</dcterms:modified>
</cp:coreProperties>
</file>