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Translocation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importance of translocation in plants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68AA89B-9015-8DB3-2EB1-5AB65AC85F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70" r="12503" b="14892"/>
          <a:stretch/>
        </p:blipFill>
        <p:spPr>
          <a:xfrm>
            <a:off x="797656" y="1344713"/>
            <a:ext cx="5019040" cy="29186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18762C-9C9F-8233-3D7D-F886D02692C1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1DEE7-D43B-AC7F-9C5B-6031D73AB74F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moved by translocation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does translocation take place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does from source to </a:t>
            </a:r>
            <a:r>
              <a:rPr lang="en-GB" b="1">
                <a:solidFill>
                  <a:prstClr val="black"/>
                </a:solidFill>
                <a:latin typeface="Calibri" panose="020F0502020204030204"/>
              </a:rPr>
              <a:t>sink mean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C2629B-C79A-3C17-41C4-F89319AA1631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B074237D-8F8E-3CB4-8A8A-6D664D5594B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2E90CBC-3BDF-80B5-32C0-D3C769B65F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7404" y="7582121"/>
            <a:ext cx="1347212" cy="13559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8228</TotalTime>
  <Words>37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111</cp:revision>
  <dcterms:created xsi:type="dcterms:W3CDTF">2024-01-19T05:37:07Z</dcterms:created>
  <dcterms:modified xsi:type="dcterms:W3CDTF">2025-03-30T15:41:26Z</dcterms:modified>
</cp:coreProperties>
</file>