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FC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217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22/03/2025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647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22/03/2025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125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22/03/2025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608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22/03/2025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060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22/03/2025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533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22/03/2025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98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22/03/2025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720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22/03/2025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542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22/03/2025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531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22/03/2025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06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22/03/2025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515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0491A-1CF6-4122-8D67-1D497AA1A31E}" type="datetimeFigureOut">
              <a:rPr lang="en-GB" smtClean="0"/>
              <a:t>22/03/2025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290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B7F95F6-096D-48EC-13EC-04C57A5BA9A1}"/>
              </a:ext>
            </a:extLst>
          </p:cNvPr>
          <p:cNvSpPr/>
          <p:nvPr/>
        </p:nvSpPr>
        <p:spPr>
          <a:xfrm>
            <a:off x="204489" y="205891"/>
            <a:ext cx="6501112" cy="8774336"/>
          </a:xfrm>
          <a:prstGeom prst="rect">
            <a:avLst/>
          </a:prstGeom>
          <a:noFill/>
          <a:ln w="5715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F04D79-8F02-5CCD-1AD1-56B03B98564B}"/>
              </a:ext>
            </a:extLst>
          </p:cNvPr>
          <p:cNvSpPr txBox="1"/>
          <p:nvPr/>
        </p:nvSpPr>
        <p:spPr>
          <a:xfrm>
            <a:off x="313899" y="346317"/>
            <a:ext cx="6209732" cy="45878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24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Making Salts </a:t>
            </a: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</a:rPr>
              <a:t>Question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084D59-1CC2-47B3-040A-D3EA5A4DB419}"/>
              </a:ext>
            </a:extLst>
          </p:cNvPr>
          <p:cNvSpPr txBox="1"/>
          <p:nvPr/>
        </p:nvSpPr>
        <p:spPr>
          <a:xfrm>
            <a:off x="356406" y="838330"/>
            <a:ext cx="615324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The diagram shows what happens during a reaction to make salts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0BC7886-FCDF-6B01-167C-31FFF6D13AA1}"/>
              </a:ext>
            </a:extLst>
          </p:cNvPr>
          <p:cNvSpPr txBox="1"/>
          <p:nvPr/>
        </p:nvSpPr>
        <p:spPr>
          <a:xfrm>
            <a:off x="452319" y="4770367"/>
            <a:ext cx="6005244" cy="707886"/>
          </a:xfrm>
          <a:prstGeom prst="rect">
            <a:avLst/>
          </a:prstGeom>
          <a:solidFill>
            <a:schemeClr val="bg1"/>
          </a:solidFill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endParaRPr lang="en-GB" sz="2000" dirty="0"/>
          </a:p>
          <a:p>
            <a:endParaRPr lang="en-GB" sz="20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CFD32AC-87BB-8A75-9A4C-B8525067831D}"/>
              </a:ext>
            </a:extLst>
          </p:cNvPr>
          <p:cNvSpPr txBox="1"/>
          <p:nvPr/>
        </p:nvSpPr>
        <p:spPr>
          <a:xfrm>
            <a:off x="414416" y="4018024"/>
            <a:ext cx="610921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What two types of substances react together to make a salt?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F8F4368-810A-94F5-288C-F7E1757B2C08}"/>
              </a:ext>
            </a:extLst>
          </p:cNvPr>
          <p:cNvSpPr txBox="1"/>
          <p:nvPr/>
        </p:nvSpPr>
        <p:spPr>
          <a:xfrm>
            <a:off x="416143" y="5967277"/>
            <a:ext cx="6005244" cy="400110"/>
          </a:xfrm>
          <a:prstGeom prst="rect">
            <a:avLst/>
          </a:prstGeom>
          <a:solidFill>
            <a:schemeClr val="bg1"/>
          </a:solidFill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endParaRPr lang="en-GB" sz="2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162F5A2-7183-8475-E10C-EF3B1617B1BB}"/>
              </a:ext>
            </a:extLst>
          </p:cNvPr>
          <p:cNvSpPr txBox="1"/>
          <p:nvPr/>
        </p:nvSpPr>
        <p:spPr>
          <a:xfrm>
            <a:off x="400437" y="5522710"/>
            <a:ext cx="610921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What gas is produced when an acid reacts with a metal?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BA7C7DA-26C5-67B8-DF8B-4B98D5D47440}"/>
              </a:ext>
            </a:extLst>
          </p:cNvPr>
          <p:cNvSpPr txBox="1"/>
          <p:nvPr/>
        </p:nvSpPr>
        <p:spPr>
          <a:xfrm>
            <a:off x="452319" y="7164187"/>
            <a:ext cx="6005244" cy="400110"/>
          </a:xfrm>
          <a:prstGeom prst="rect">
            <a:avLst/>
          </a:prstGeom>
          <a:solidFill>
            <a:schemeClr val="bg1"/>
          </a:solidFill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endParaRPr lang="en-GB" sz="20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D32F438-4380-E8DE-67C4-93AE78000D63}"/>
              </a:ext>
            </a:extLst>
          </p:cNvPr>
          <p:cNvSpPr txBox="1"/>
          <p:nvPr/>
        </p:nvSpPr>
        <p:spPr>
          <a:xfrm>
            <a:off x="436613" y="6411844"/>
            <a:ext cx="610921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What type of salt is made when hydrochloric acid reacts with a metal?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29957DC-9878-080A-377A-26E657EF56A4}"/>
              </a:ext>
            </a:extLst>
          </p:cNvPr>
          <p:cNvSpPr txBox="1"/>
          <p:nvPr/>
        </p:nvSpPr>
        <p:spPr>
          <a:xfrm>
            <a:off x="452319" y="8361096"/>
            <a:ext cx="6005244" cy="400110"/>
          </a:xfrm>
          <a:prstGeom prst="rect">
            <a:avLst/>
          </a:prstGeom>
          <a:solidFill>
            <a:schemeClr val="bg1"/>
          </a:solidFill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endParaRPr lang="en-GB" sz="20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0A3460F-5FAA-3587-B067-1EB448F7D992}"/>
              </a:ext>
            </a:extLst>
          </p:cNvPr>
          <p:cNvSpPr txBox="1"/>
          <p:nvPr/>
        </p:nvSpPr>
        <p:spPr>
          <a:xfrm>
            <a:off x="436613" y="7608754"/>
            <a:ext cx="610921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What is the name of the salt formed when sulfuric acid reacts with copper oxide?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9E4D60A-33ED-5CB2-4AA1-8B0AEA3EA6D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5427" t="12829" r="14664"/>
          <a:stretch/>
        </p:blipFill>
        <p:spPr>
          <a:xfrm>
            <a:off x="356406" y="1512980"/>
            <a:ext cx="3564538" cy="2500161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4D7D2AB-17E0-37B3-15B3-DECAFE7CEA2F}"/>
              </a:ext>
            </a:extLst>
          </p:cNvPr>
          <p:cNvSpPr txBox="1"/>
          <p:nvPr/>
        </p:nvSpPr>
        <p:spPr>
          <a:xfrm rot="16200000">
            <a:off x="3932930" y="2670382"/>
            <a:ext cx="1584449" cy="336631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16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Video Link</a:t>
            </a:r>
            <a:endParaRPr kumimoji="0" lang="en-GB" sz="16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98A34EF-B61B-E4CE-C82E-24DA312BA13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87674" y="2002480"/>
            <a:ext cx="1584449" cy="158444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0364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4989"/>
    </mc:Choice>
    <mc:Fallback xmlns="">
      <p:transition spd="slow" advTm="5498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4" grpId="0" animBg="1"/>
      <p:bldP spid="9" grpId="0" animBg="1"/>
      <p:bldP spid="23" grpId="0" animBg="1"/>
    </p:bldLst>
  </p:timing>
  <p:extLst>
    <p:ext uri="{E180D4A7-C9FB-4DFB-919C-405C955672EB}">
      <p14:showEvtLst xmlns:p14="http://schemas.microsoft.com/office/powerpoint/2010/main">
        <p14:playEvt time="337" objId="3"/>
        <p14:stopEvt time="10810" objId="3"/>
        <p14:playEvt time="10864" objId="4"/>
        <p14:stopEvt time="23597" objId="4"/>
        <p14:playEvt time="24007" objId="8"/>
        <p14:stopEvt time="32449" objId="8"/>
        <p14:playEvt time="32860" objId="11"/>
        <p14:stopEvt time="41811" objId="11"/>
        <p14:playEvt time="42099" objId="13"/>
        <p14:stopEvt time="53901" objId="13"/>
      </p14:showEvtLst>
    </p:ext>
  </p:extLs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8|13.1|8.8|9.2"/>
</p:tagLst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3669</TotalTime>
  <Words>70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D Chalk</dc:creator>
  <cp:lastModifiedBy>Chalky Chalk</cp:lastModifiedBy>
  <cp:revision>62</cp:revision>
  <dcterms:created xsi:type="dcterms:W3CDTF">2024-01-19T05:37:07Z</dcterms:created>
  <dcterms:modified xsi:type="dcterms:W3CDTF">2025-03-22T09:50:55Z</dcterms:modified>
</cp:coreProperties>
</file>