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Closed Circulation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8" name="Picture 7" descr="A diagram of a body&#10;&#10;Description automatically generated">
            <a:extLst>
              <a:ext uri="{FF2B5EF4-FFF2-40B4-BE49-F238E27FC236}">
                <a16:creationId xmlns:a16="http://schemas.microsoft.com/office/drawing/2014/main" id="{E3BEF927-B451-F62B-3834-1B14089BA3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21" y="2479647"/>
            <a:ext cx="6018677" cy="33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69311" y="173427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passes through the heart twice in one circuit.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75387" y="226136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flows directly into body cavities.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47261" y="3197694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flows through the heart once per complete circuit of the body.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127936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There are no blood vessels.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What is a defining characteristic of single closed circulation?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30688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8"/>
            <a:ext cx="5172606" cy="197975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6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36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36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3600" b="1" dirty="0">
                <a:solidFill>
                  <a:prstClr val="black"/>
                </a:solidFill>
                <a:latin typeface="Calibri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75387" y="1305600"/>
            <a:ext cx="5973059" cy="461665"/>
            <a:chOff x="1257666" y="2219724"/>
            <a:chExt cx="5973059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07431" y="2219724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Mammals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57666" y="2272724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Amphibians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046329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Insects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Which type of organism typically has single closed circulation?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61517" y="366997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8"/>
            <a:ext cx="5172606" cy="18977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63219" y="1257801"/>
            <a:ext cx="5985227" cy="461665"/>
            <a:chOff x="1245498" y="2171925"/>
            <a:chExt cx="5985227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07431" y="2171925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Directly to the lungs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5498" y="2236110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the gills for gas exchange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005170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the systemic capillaries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the atria of the heart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In single closed circulation, where does blood go after leaving the heart?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381660" y="15922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8"/>
            <a:ext cx="5172606" cy="191761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is under low pressure after passing through the gills.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275871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does not generate enough force.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There are no capillaries in the system.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blood flows in an open circuit.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blood flow in single closed circulation slower compared to other systems?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52988" y="100608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High blood pressure is maintained throughout the circuit.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67937" y="2235165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Efficient oxygen delivery to tissues.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98167"/>
            <a:ext cx="6004844" cy="461665"/>
            <a:chOff x="1240780" y="4504139"/>
            <a:chExt cx="4396792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9656" y="450413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Efficient oxygen delivery to tissues.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Simple system suitable for organisms with lower metabolic demands.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an advantage of single closed circulation?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615540" y="291395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Single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does not return to the heart.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68015" y="2036028"/>
            <a:ext cx="5980431" cy="830997"/>
            <a:chOff x="1257743" y="3532010"/>
            <a:chExt cx="5980431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57743" y="360513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32010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flow is slower, limiting oxygen supply to tissues.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03475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only found in vertebrates.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requires more energy than double circulation.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disadvantage of single closed circulation?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92757" y="19186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184046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Single Closed Circulation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D7D8360-6146-1B01-21D3-890569711099}"/>
              </a:ext>
            </a:extLst>
          </p:cNvPr>
          <p:cNvSpPr txBox="1"/>
          <p:nvPr/>
        </p:nvSpPr>
        <p:spPr>
          <a:xfrm>
            <a:off x="9262918" y="2791247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5253</TotalTime>
  <Words>340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16</cp:revision>
  <dcterms:created xsi:type="dcterms:W3CDTF">2024-11-06T06:26:10Z</dcterms:created>
  <dcterms:modified xsi:type="dcterms:W3CDTF">2024-11-29T04:24:13Z</dcterms:modified>
</cp:coreProperties>
</file>