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Terminal Velocity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an object reaches terminal velocity when falling through a fluid.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Terminal Velocity Revision notes | A-Level Physics CIE | Cognito">
            <a:extLst>
              <a:ext uri="{FF2B5EF4-FFF2-40B4-BE49-F238E27FC236}">
                <a16:creationId xmlns:a16="http://schemas.microsoft.com/office/drawing/2014/main" id="{66114387-518E-AE47-B5D5-BFBE8CF85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06" y="1434409"/>
            <a:ext cx="6033541" cy="301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207C64-D481-3E1B-A47E-DD45225ADCB9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E48251-1CBD-7D1C-1EAA-B537E438BFCA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does an object accelerated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causes it to stop accelerating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resultant forces acting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1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it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F0952A-C055-0DEC-8744-C9707B5963FF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CB56805-0AC3-828F-89D6-CF144FD788A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4186530-4B66-03DE-ACEB-346AA06C8F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6" y="7532347"/>
            <a:ext cx="1377085" cy="13636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8047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100</cp:revision>
  <dcterms:created xsi:type="dcterms:W3CDTF">2024-01-19T05:37:07Z</dcterms:created>
  <dcterms:modified xsi:type="dcterms:W3CDTF">2025-03-30T15:21:14Z</dcterms:modified>
</cp:coreProperties>
</file>