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Polypeptides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E16A35-E580-3C22-B055-B2D0DDEF19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46" r="18931"/>
          <a:stretch/>
        </p:blipFill>
        <p:spPr>
          <a:xfrm>
            <a:off x="6346793" y="2231410"/>
            <a:ext cx="5200505" cy="42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Polypeptides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Sugars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Amino acids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Lipids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Nucleic acids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are polypeptide chains made of?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18983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Hydrogen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Peptide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Ionic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Covalent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bond holds amino acids together in a polypeptide?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289168" y="91627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Polypeptides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Nucleus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Golgi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Ribosome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does the synthesis of polypeptide chains occur in the cell?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98545" y="361129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Polypeptides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Lipids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determines the order of amino acids in a polypeptide?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81444" y="92601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Polypeptides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Primary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Secondary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Tertiary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Quaternary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level of protein structure is the polypeptide chain itself?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49226" y="80301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Polypeptides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Condensation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Hydrolysis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Oxidation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Reduction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reaction joins amino acids to form a polypeptide chain?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90435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Polypeptides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Polypeptides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6444</TotalTime>
  <Words>190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28</cp:revision>
  <dcterms:created xsi:type="dcterms:W3CDTF">2024-11-06T06:26:10Z</dcterms:created>
  <dcterms:modified xsi:type="dcterms:W3CDTF">2025-01-19T21:00:33Z</dcterms:modified>
</cp:coreProperties>
</file>