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81" d="100"/>
          <a:sy n="81" d="100"/>
        </p:scale>
        <p:origin x="2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Stem Cells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EB36BB-A114-80B6-C1C8-E41054617B3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668"/>
          <a:stretch/>
        </p:blipFill>
        <p:spPr>
          <a:xfrm>
            <a:off x="6477002" y="2248409"/>
            <a:ext cx="5074455" cy="4116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Stem Cells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830997"/>
            <a:chOff x="1241215" y="2101167"/>
            <a:chExt cx="5996960" cy="8309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They can divide indefinitely and differentiate into various cell types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They are only found in embryos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They cannot divide by mitosis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830997"/>
            <a:chOff x="1240780" y="5673451"/>
            <a:chExt cx="5997393" cy="830997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They have the same function as somatic cells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a defining characteristic of stem cells?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470371" y="100993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5" y="1495447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Multipotent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221948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Pluripotent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Totipotent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Unipotent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120032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type of stem cell can differentiate into any cell type in the body, including extra-embryonic tissues?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539963" y="269299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Stem Cells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830997"/>
            <a:chOff x="1241215" y="2101167"/>
            <a:chExt cx="5996960" cy="8309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Treating degenerative diseases like Parkinson’s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830997"/>
            <a:chOff x="1240780" y="3228739"/>
            <a:chExt cx="6004843" cy="830997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Producing red blood cells for immune response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830997"/>
            <a:chOff x="1240780" y="4482690"/>
            <a:chExt cx="4391337" cy="830997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Increasing the rate of mitosis in somatic cells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Preventing apoptosis in damaged cells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of the following is a potential use of stem cells in medicine?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381444" y="86367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Stem Cells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Skin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Liver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Bone marrow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Brain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Where are haematopoietic stem cells primarily found in adults?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289168" y="281963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Stem Cells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9370" y="1303285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High cost of research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51487" y="2015702"/>
            <a:ext cx="6004843" cy="830997"/>
            <a:chOff x="1240780" y="3228739"/>
            <a:chExt cx="6004843" cy="830997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Potential rejection of stem cell transplants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26717" y="3061857"/>
            <a:ext cx="6029613" cy="830997"/>
            <a:chOff x="1217189" y="4091497"/>
            <a:chExt cx="4414928" cy="830997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Potential rejection of stem cell transplants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Destruction of human embryos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main ethical concern regarding embryonic stem cell research?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478548" y="3729190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Stem Cells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Totipotent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Pluripotent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Omnipotent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Multipotent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term describes stem cells that can only differentiate into a few closely related cell types?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561517" y="368821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Stem Cells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5A4D2-E2AE-A1E4-7FF1-39D05D223BCF}"/>
              </a:ext>
            </a:extLst>
          </p:cNvPr>
          <p:cNvSpPr txBox="1"/>
          <p:nvPr/>
        </p:nvSpPr>
        <p:spPr>
          <a:xfrm>
            <a:off x="6844747" y="553166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Stem Cells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7078</TotalTime>
  <Words>274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63</cp:revision>
  <dcterms:created xsi:type="dcterms:W3CDTF">2024-11-06T06:26:10Z</dcterms:created>
  <dcterms:modified xsi:type="dcterms:W3CDTF">2025-03-10T05:34:07Z</dcterms:modified>
</cp:coreProperties>
</file>