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2196"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06/10/2024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06/10/2024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06/10/2024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06/10/2024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06/10/2024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06/10/2024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Glow-in-the-Dark Chemistry</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chemical is commonly involved in creating glow-in-the-dark effects for Halloween decorations?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0177" y="1219355"/>
            <a:ext cx="6209732" cy="3323987"/>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500" dirty="0"/>
              <a:t>Halloween is full of glow-in-the-dark decorations, from eerie skeletons to glowing slime, thanks to an exciting chemical process called chemiluminescence. This reaction occurs when a chemical called luminol reacts with other substances, typically oxygen and a catalyst, to produce light. Unlike a regular lightbulb, this reaction doesn’t produce heat, which is why it’s called “cool light.” In glow sticks, for example, when the stick is bent, two chemicals mix and react, releasing energy as visible light in bright </a:t>
            </a:r>
            <a:r>
              <a:rPr lang="en-GB" sz="1500" dirty="0" err="1"/>
              <a:t>colors</a:t>
            </a:r>
            <a:r>
              <a:rPr lang="en-GB" sz="1500" dirty="0"/>
              <a:t> like green, blue, or red.  In these glow-in-the-dark items, the </a:t>
            </a:r>
            <a:r>
              <a:rPr lang="en-GB" sz="1500" dirty="0" err="1"/>
              <a:t>color</a:t>
            </a:r>
            <a:r>
              <a:rPr lang="en-GB" sz="1500" dirty="0"/>
              <a:t> can be changed by using different dyes or phosphorescent materials that release light over time. For example, glow-in-the-dark slime may use phosphorescent pigments, which absorb light energy and then slowly release it, giving a long-lasting glow. This makes a perfect safe and hands-on experiment for students, as they can activate glow sticks or make glow-in-the-dark slime themselves to see chemiluminescence in action!</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205667"/>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is the light produced by chemiluminescence called “cool light”?</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1" y="7709312"/>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can the </a:t>
            </a:r>
            <a:r>
              <a:rPr lang="en-GB" sz="1600" dirty="0" err="1"/>
              <a:t>color</a:t>
            </a:r>
            <a:r>
              <a:rPr lang="en-GB" sz="1600"/>
              <a:t> of glow-in-the-dark items be changed?</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8482</TotalTime>
  <Words>225</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34</cp:revision>
  <dcterms:created xsi:type="dcterms:W3CDTF">2024-01-19T05:37:07Z</dcterms:created>
  <dcterms:modified xsi:type="dcterms:W3CDTF">2024-10-06T21:08:07Z</dcterms:modified>
</cp:coreProperties>
</file>