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047CD027-FFB5-4AB2-A4C7-0DE364793B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124" t="9692" r="15906"/>
          <a:stretch/>
        </p:blipFill>
        <p:spPr>
          <a:xfrm>
            <a:off x="1665414" y="1458100"/>
            <a:ext cx="3921310" cy="31139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Antibodies &amp; Antigens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56688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Compare antibodies and antigens in terms of their structure and role in the immune response.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EDD581-8D5F-FF3D-272E-67081370F150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28FAA-8065-385D-0987-F7707A60964E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75B77746-B082-EF63-C5D7-8455CE7ED99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339AEBC-71F4-6535-DC7F-7791DB8924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6391" y="7679578"/>
            <a:ext cx="1244099" cy="12400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13194</TotalTime>
  <Words>26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118</cp:revision>
  <dcterms:created xsi:type="dcterms:W3CDTF">2024-01-19T05:37:07Z</dcterms:created>
  <dcterms:modified xsi:type="dcterms:W3CDTF">2025-05-03T14:15:48Z</dcterms:modified>
</cp:coreProperties>
</file>