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JTy5-XfjE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Gamma 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Radiation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Describe the properties of gamma radiation and explain one way it can be harmful to living organisms. (4 marks)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2" name="Picture 2" descr="Gamma Decay ( Read ) | Chemistry | CK-12 Foundation">
            <a:extLst>
              <a:ext uri="{FF2B5EF4-FFF2-40B4-BE49-F238E27FC236}">
                <a16:creationId xmlns:a16="http://schemas.microsoft.com/office/drawing/2014/main" id="{EBBEC959-79C1-0692-A3FF-75CFDEF45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228" y="1603254"/>
            <a:ext cx="3947345" cy="162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FE72EDE-A945-AE10-D787-D880C12019BD}"/>
              </a:ext>
            </a:extLst>
          </p:cNvPr>
          <p:cNvSpPr txBox="1"/>
          <p:nvPr/>
        </p:nvSpPr>
        <p:spPr>
          <a:xfrm rot="16200000">
            <a:off x="-1785038" y="5473537"/>
            <a:ext cx="481715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7F8234-0577-B824-1923-A86E7BA40D3F}"/>
              </a:ext>
            </a:extLst>
          </p:cNvPr>
          <p:cNvSpPr txBox="1"/>
          <p:nvPr/>
        </p:nvSpPr>
        <p:spPr>
          <a:xfrm>
            <a:off x="1054388" y="3368483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makes up Gamma radiation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are it’s properties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will it have </a:t>
            </a:r>
            <a:r>
              <a:rPr lang="en-GB" b="1"/>
              <a:t>on cells</a:t>
            </a:r>
            <a:endParaRPr lang="en-GB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16E22B-82AE-BB81-BA54-6698ED9F7D82}"/>
              </a:ext>
            </a:extLst>
          </p:cNvPr>
          <p:cNvSpPr txBox="1"/>
          <p:nvPr/>
        </p:nvSpPr>
        <p:spPr>
          <a:xfrm>
            <a:off x="1017930" y="4626923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hlinkClick r:id="rId4"/>
            <a:extLst>
              <a:ext uri="{FF2B5EF4-FFF2-40B4-BE49-F238E27FC236}">
                <a16:creationId xmlns:a16="http://schemas.microsoft.com/office/drawing/2014/main" id="{D116FBD5-7D32-D4AD-CB9D-E034CAD3695E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EDD11F1-DF41-E666-D1ED-D83DFC6232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4388" y="7566611"/>
            <a:ext cx="1362678" cy="13714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1676</TotalTime>
  <Words>52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45</cp:revision>
  <dcterms:created xsi:type="dcterms:W3CDTF">2024-01-19T05:37:07Z</dcterms:created>
  <dcterms:modified xsi:type="dcterms:W3CDTF">2024-11-05T19:50:23Z</dcterms:modified>
</cp:coreProperties>
</file>