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d5UuepgMu6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Alloys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04489" y="838330"/>
            <a:ext cx="644902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the structure of an alloy.  Describe the difference between metals and alloys.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 descr="Metals - Mind42: Free online mind mapping software">
            <a:extLst>
              <a:ext uri="{FF2B5EF4-FFF2-40B4-BE49-F238E27FC236}">
                <a16:creationId xmlns:a16="http://schemas.microsoft.com/office/drawing/2014/main" id="{BC6AF8BB-F9E9-0212-CBB7-D965255720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7" r="14899"/>
          <a:stretch/>
        </p:blipFill>
        <p:spPr bwMode="auto">
          <a:xfrm>
            <a:off x="2271862" y="1454789"/>
            <a:ext cx="2518763" cy="172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2ECCE6-460D-51BB-AB3F-D38CF0B78735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083203-A9DD-A9B3-76A6-387445C6D649}"/>
              </a:ext>
            </a:extLst>
          </p:cNvPr>
          <p:cNvSpPr txBox="1"/>
          <p:nvPr/>
        </p:nvSpPr>
        <p:spPr>
          <a:xfrm>
            <a:off x="1054388" y="3368483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arrangement of atoms in a metal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arrangement of the atoms in an alloy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54761-3336-D556-EF69-5043EABD32A8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12A93BD0-BE72-F515-F81C-E2276DA144A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902F7F7-B780-4050-7D33-2947BADC82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7636" y="7571699"/>
            <a:ext cx="1235961" cy="12199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1690</TotalTime>
  <Words>49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42</cp:revision>
  <dcterms:created xsi:type="dcterms:W3CDTF">2024-01-19T05:37:07Z</dcterms:created>
  <dcterms:modified xsi:type="dcterms:W3CDTF">2024-11-05T22:03:19Z</dcterms:modified>
</cp:coreProperties>
</file>