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Potato Blight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the cause, transmission, and effects of potato blight in plants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8" name="Picture 17" descr="Image result for plant disease potato blight">
            <a:extLst>
              <a:ext uri="{FF2B5EF4-FFF2-40B4-BE49-F238E27FC236}">
                <a16:creationId xmlns:a16="http://schemas.microsoft.com/office/drawing/2014/main" id="{96E79FB6-200A-28EB-198C-E434D77B4FE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70" t="10263" r="22529" b="15963"/>
          <a:stretch/>
        </p:blipFill>
        <p:spPr bwMode="auto">
          <a:xfrm>
            <a:off x="2109678" y="1579449"/>
            <a:ext cx="2690733" cy="2518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F1A62C8-4AC8-6138-4A70-87932FF4AAA8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F129A8-7ADA-529A-0A52-DC55CF666583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129DBA-8AB9-372C-0ED2-1FBEB42F56EC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A9F14EB-195E-A7A9-9906-15D269D761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6656" y="7356295"/>
            <a:ext cx="1539214" cy="157998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7875</TotalTime>
  <Words>20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88</cp:revision>
  <dcterms:created xsi:type="dcterms:W3CDTF">2024-01-19T05:37:07Z</dcterms:created>
  <dcterms:modified xsi:type="dcterms:W3CDTF">2025-03-16T14:57:38Z</dcterms:modified>
</cp:coreProperties>
</file>