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Titration Calculations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41007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25.0 cm³ of sulfuric acid neutralises 30.0 cm³ of 0.150 mol/dm³ potassium hydroxide.</a:t>
            </a:r>
            <a:br>
              <a:rPr lang="en-GB" dirty="0"/>
            </a:br>
            <a:r>
              <a:rPr lang="en-GB" b="1" dirty="0"/>
              <a:t>Calculate the concentration of the sulfuric acid.</a:t>
            </a:r>
            <a:br>
              <a:rPr lang="en-GB" dirty="0"/>
            </a:br>
            <a:r>
              <a:rPr lang="en-GB" b="1" dirty="0"/>
              <a:t>(H₂SO₄ + 2KOH → K₂SO₄ + 2H₂O)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 rot="16200000">
            <a:off x="-2220031" y="5698617"/>
            <a:ext cx="568713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088283" y="3147436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volume of KOH to dm³: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096173" y="4308652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KOH: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096173" y="5469868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moles of H₂SO₄ : 2 KOH : 1 H₂SO₄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EAF3A-FBC1-925B-ECEF-A0E4286AA999}"/>
              </a:ext>
            </a:extLst>
          </p:cNvPr>
          <p:cNvSpPr txBox="1"/>
          <p:nvPr/>
        </p:nvSpPr>
        <p:spPr>
          <a:xfrm>
            <a:off x="337317" y="2540117"/>
            <a:ext cx="6186314" cy="46166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85800" algn="l"/>
                <a:tab pos="914400" algn="l"/>
                <a:tab pos="6446838" algn="r"/>
              </a:tabLst>
            </a:pPr>
            <a:r>
              <a:rPr lang="fr-FR" sz="2400" b="1" dirty="0"/>
              <a:t>moles = concentration × volume</a:t>
            </a:r>
            <a:endParaRPr lang="en-GB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1073369" y="6631084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Convert H₂SO₄ volume to dm³: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CC43EE-9B2B-A7E7-803D-C122E47048A9}"/>
              </a:ext>
            </a:extLst>
          </p:cNvPr>
          <p:cNvSpPr txBox="1"/>
          <p:nvPr/>
        </p:nvSpPr>
        <p:spPr>
          <a:xfrm>
            <a:off x="1096173" y="3728044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26A0B7-D903-126F-83D4-23499A7E974E}"/>
              </a:ext>
            </a:extLst>
          </p:cNvPr>
          <p:cNvSpPr txBox="1"/>
          <p:nvPr/>
        </p:nvSpPr>
        <p:spPr>
          <a:xfrm>
            <a:off x="1039092" y="7792300"/>
            <a:ext cx="5400000" cy="40011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000" dirty="0"/>
              <a:t>Calculate concentration of H₂SO₄ :</a:t>
            </a:r>
            <a:endParaRPr lang="en-GB" sz="2000" b="1" dirty="0">
              <a:solidFill>
                <a:prstClr val="black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3E4B49-E01B-FC73-6031-222FD99B17E4}"/>
              </a:ext>
            </a:extLst>
          </p:cNvPr>
          <p:cNvSpPr txBox="1"/>
          <p:nvPr/>
        </p:nvSpPr>
        <p:spPr>
          <a:xfrm>
            <a:off x="1058454" y="4889260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1042576" y="605047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1A3410-3B1B-40B3-7BB3-F0AF1FACC5DA}"/>
              </a:ext>
            </a:extLst>
          </p:cNvPr>
          <p:cNvSpPr txBox="1"/>
          <p:nvPr/>
        </p:nvSpPr>
        <p:spPr>
          <a:xfrm>
            <a:off x="1042576" y="7211692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D2DD41-D5E1-3C15-C10F-6C6BCDE4516C}"/>
              </a:ext>
            </a:extLst>
          </p:cNvPr>
          <p:cNvSpPr txBox="1"/>
          <p:nvPr/>
        </p:nvSpPr>
        <p:spPr>
          <a:xfrm>
            <a:off x="1039091" y="8372906"/>
            <a:ext cx="5400000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endParaRPr lang="pt-BR" sz="20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3A2C57-EC08-A8CF-F611-203EFF76A3BB}"/>
              </a:ext>
            </a:extLst>
          </p:cNvPr>
          <p:cNvSpPr txBox="1"/>
          <p:nvPr/>
        </p:nvSpPr>
        <p:spPr>
          <a:xfrm rot="16200000">
            <a:off x="3999669" y="1483607"/>
            <a:ext cx="1519415" cy="306109"/>
          </a:xfrm>
          <a:prstGeom prst="rect">
            <a:avLst/>
          </a:prstGeom>
          <a:solidFill>
            <a:srgbClr val="FCD5B5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BE47233-BA3F-F2F0-FBED-DF56D0C05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0751" y="836979"/>
            <a:ext cx="1545422" cy="15756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  <p:bldP spid="2" grpId="0" animBg="1"/>
      <p:bldP spid="3" grpId="0" animBg="1"/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9|4|12.1|7.6|10.6|3.4|1|23.4|20.3|4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1196</TotalTime>
  <Words>98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24</cp:revision>
  <dcterms:created xsi:type="dcterms:W3CDTF">2024-01-19T05:37:07Z</dcterms:created>
  <dcterms:modified xsi:type="dcterms:W3CDTF">2025-04-09T13:42:35Z</dcterms:modified>
</cp:coreProperties>
</file>