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Metal Oxides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532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what happens during a redox reaction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94608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oxidation?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599691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47150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formed when magnesium reacts with oxygen?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04774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522331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gas is needed for a metal to oxidise?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406350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57315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happens to iron when it oxidises in the presence of water and oxygen?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4CA515-AF0E-3D8D-FFB1-D2E2A970ED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38" r="3504"/>
          <a:stretch/>
        </p:blipFill>
        <p:spPr>
          <a:xfrm>
            <a:off x="356406" y="1602716"/>
            <a:ext cx="3952057" cy="242533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6734D60-47E8-FE3A-9266-B9D69168B816}"/>
              </a:ext>
            </a:extLst>
          </p:cNvPr>
          <p:cNvSpPr txBox="1"/>
          <p:nvPr/>
        </p:nvSpPr>
        <p:spPr>
          <a:xfrm rot="16200000">
            <a:off x="3932930" y="2670382"/>
            <a:ext cx="158444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DD8D09-43B4-1DF6-56C2-AB4720EB00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275" y="1976201"/>
            <a:ext cx="1685245" cy="17016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2772</TotalTime>
  <Words>52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58</cp:revision>
  <dcterms:created xsi:type="dcterms:W3CDTF">2024-01-19T05:37:07Z</dcterms:created>
  <dcterms:modified xsi:type="dcterms:W3CDTF">2025-03-22T09:48:58Z</dcterms:modified>
</cp:coreProperties>
</file>