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9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4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1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7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4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9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03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05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13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10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21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9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93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IMPYFc__V4I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health-issues-lesson-1237266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health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Cancer Practice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3458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diagrams below show the difference from when a tumour starts developing in comparison to when it is developed: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sz="1800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sz="1800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in detail how a tumour develops</a:t>
            </a:r>
            <a:endParaRPr lang="en-GB" sz="1800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9D047-1F14-B9B5-E7D1-754B14620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t="9074" r="10821" b="15100"/>
          <a:stretch/>
        </p:blipFill>
        <p:spPr bwMode="auto">
          <a:xfrm>
            <a:off x="676481" y="1739946"/>
            <a:ext cx="2432050" cy="1430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7DB29E-B4EB-628D-90FE-3F82F37C3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69" y="1732998"/>
            <a:ext cx="2178050" cy="14249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BDB743-319A-D9D9-FAF6-0F52DCFCAFD9}"/>
              </a:ext>
            </a:extLst>
          </p:cNvPr>
          <p:cNvSpPr txBox="1"/>
          <p:nvPr/>
        </p:nvSpPr>
        <p:spPr>
          <a:xfrm rot="16200000">
            <a:off x="-1621266" y="5637311"/>
            <a:ext cx="448960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08271-0F12-4C3E-E777-2D8ADC43BB4C}"/>
              </a:ext>
            </a:extLst>
          </p:cNvPr>
          <p:cNvSpPr txBox="1"/>
          <p:nvPr/>
        </p:nvSpPr>
        <p:spPr>
          <a:xfrm>
            <a:off x="1064624" y="3684894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causes a cell to become cancerous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does a tumour become malignant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does a tumour spread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78228-F721-9F30-5E50-8E3DFA7F0AEF}"/>
              </a:ext>
            </a:extLst>
          </p:cNvPr>
          <p:cNvSpPr txBox="1"/>
          <p:nvPr/>
        </p:nvSpPr>
        <p:spPr>
          <a:xfrm>
            <a:off x="915926" y="5312182"/>
            <a:ext cx="5585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D4D141FA-D04B-865F-0D95-F8B2326EE8CD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CBC7A-D524-30B0-EC27-89C132E1B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400" y="7542915"/>
            <a:ext cx="1231197" cy="1263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health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BA717A-FCE7-BDCB-80D3-1DB268B878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4914877"/>
            <a:ext cx="2289097" cy="1287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2176</TotalTime>
  <Words>96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44</cp:revision>
  <dcterms:created xsi:type="dcterms:W3CDTF">2024-01-19T05:37:07Z</dcterms:created>
  <dcterms:modified xsi:type="dcterms:W3CDTF">2024-11-04T20:59:33Z</dcterms:modified>
</cp:coreProperties>
</file>