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1503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85395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Using a Light Microscope to Examine Lung Tissue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60149" y="1200269"/>
            <a:ext cx="613770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Describe how you would use a light microscope to examine lung tissue and produce an annotated drawing as part of a required practical.</a:t>
            </a: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" name="Picture 6" descr="A close-up of a white surface&#10;&#10;AI-generated content may be incorrect.">
            <a:extLst>
              <a:ext uri="{FF2B5EF4-FFF2-40B4-BE49-F238E27FC236}">
                <a16:creationId xmlns:a16="http://schemas.microsoft.com/office/drawing/2014/main" id="{211B5079-6BD5-57D5-1DAA-A713AD8858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0366" y="2249721"/>
            <a:ext cx="2976797" cy="223259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34D057E-961D-79EC-258B-DAAFA3481B7E}"/>
              </a:ext>
            </a:extLst>
          </p:cNvPr>
          <p:cNvSpPr txBox="1"/>
          <p:nvPr/>
        </p:nvSpPr>
        <p:spPr>
          <a:xfrm rot="16200000">
            <a:off x="-1507739" y="6410893"/>
            <a:ext cx="4262564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30C8616-33D1-DA34-D7B2-AA7A870E67D6}"/>
              </a:ext>
            </a:extLst>
          </p:cNvPr>
          <p:cNvSpPr txBox="1"/>
          <p:nvPr/>
        </p:nvSpPr>
        <p:spPr>
          <a:xfrm>
            <a:off x="915931" y="4593059"/>
            <a:ext cx="565020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F637241-C8B9-CA39-67F7-2739676B7545}"/>
              </a:ext>
            </a:extLst>
          </p:cNvPr>
          <p:cNvSpPr txBox="1"/>
          <p:nvPr/>
        </p:nvSpPr>
        <p:spPr>
          <a:xfrm>
            <a:off x="1042597" y="8352774"/>
            <a:ext cx="3994098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C0E0710-7012-B5FD-D58C-6EA14D87E9C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66675" y="7303888"/>
            <a:ext cx="1556648" cy="163422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665"/>
    </mc:Choice>
    <mc:Fallback xmlns="">
      <p:transition spd="slow" advTm="44665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4.4|8.2|7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8965</TotalTime>
  <Words>38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109</cp:revision>
  <dcterms:created xsi:type="dcterms:W3CDTF">2024-01-19T05:37:07Z</dcterms:created>
  <dcterms:modified xsi:type="dcterms:W3CDTF">2025-04-23T11:37:03Z</dcterms:modified>
</cp:coreProperties>
</file>