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047CD027-FFB5-4AB2-A4C7-0DE364793BE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124" t="9692" r="15906"/>
          <a:stretch/>
        </p:blipFill>
        <p:spPr>
          <a:xfrm>
            <a:off x="1665414" y="1458099"/>
            <a:ext cx="4174656" cy="331508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Antibody Structure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856688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Describe the structure of an antibody and explain how this allows it to carry out its function.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03F8F8-7CF7-AFDF-D1E3-E012871066F8}"/>
              </a:ext>
            </a:extLst>
          </p:cNvPr>
          <p:cNvSpPr txBox="1"/>
          <p:nvPr/>
        </p:nvSpPr>
        <p:spPr>
          <a:xfrm rot="16200000">
            <a:off x="-1256409" y="6002163"/>
            <a:ext cx="375989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29E757-610A-F2AC-4A93-C92B9C4B15DC}"/>
              </a:ext>
            </a:extLst>
          </p:cNvPr>
          <p:cNvSpPr txBox="1"/>
          <p:nvPr/>
        </p:nvSpPr>
        <p:spPr>
          <a:xfrm>
            <a:off x="1017930" y="469396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A679627C-6208-84B3-D781-DF1946DD2D83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F888FBF-7AF7-A1C3-243B-1BA48D1C02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0605" y="7685901"/>
            <a:ext cx="1192992" cy="120472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13186</TotalTime>
  <Words>27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117</cp:revision>
  <dcterms:created xsi:type="dcterms:W3CDTF">2024-01-19T05:37:07Z</dcterms:created>
  <dcterms:modified xsi:type="dcterms:W3CDTF">2025-05-03T14:09:50Z</dcterms:modified>
</cp:coreProperties>
</file>