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Cardiac Cycle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5" y="838330"/>
            <a:ext cx="6167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the stages of the cardiac cycle.  Explain the cardiac cycle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5638FA-1BEE-D7CF-4518-5FCD27253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942" y="1222556"/>
            <a:ext cx="2483974" cy="332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6BE8AC-F31D-E611-C2BD-FB04294039DA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941F9C-8B79-08FE-706F-3D57E1677B38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10738A-D9CE-2C18-B849-595BDFC60B9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0F00479-1FD7-FCA1-E4DF-69381488D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165" y="7348456"/>
            <a:ext cx="1438475" cy="14861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609"/>
    </mc:Choice>
    <mc:Fallback xmlns="">
      <p:transition spd="slow" advTm="6460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1.7|18.5|13.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7031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83</cp:revision>
  <dcterms:created xsi:type="dcterms:W3CDTF">2024-01-19T05:37:07Z</dcterms:created>
  <dcterms:modified xsi:type="dcterms:W3CDTF">2025-02-15T09:52:05Z</dcterms:modified>
</cp:coreProperties>
</file>