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0C557-9AC7-8155-A860-0C8A3D40D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0824" b="4025"/>
          <a:stretch/>
        </p:blipFill>
        <p:spPr>
          <a:xfrm>
            <a:off x="7436817" y="2169993"/>
            <a:ext cx="3276675" cy="45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Evolution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Adaptation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term for the gradual change in species over time?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881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Drift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Speciation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process involves the survival and reproduction of individuals with </a:t>
            </a:r>
            <a:r>
              <a:rPr lang="en-GB" sz="2400" dirty="0" err="1"/>
              <a:t>favorable</a:t>
            </a:r>
            <a:r>
              <a:rPr lang="en-GB" sz="2400" dirty="0"/>
              <a:t> traits?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Migration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Evolution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Adaptation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permanent, heritable change in a DNA sequence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444" y="86457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Drift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Evolution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Migration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transfer of genetic material between populations known as?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7856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Drift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Adaptation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mechanism involves random fluctuations in allele frequencies in a population?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9978" y="272225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Speciation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Evolution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Migration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process of forming new species from genetic divergence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</TotalTime>
  <Words>198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39</cp:revision>
  <dcterms:created xsi:type="dcterms:W3CDTF">2024-11-06T06:26:10Z</dcterms:created>
  <dcterms:modified xsi:type="dcterms:W3CDTF">2025-02-07T04:54:26Z</dcterms:modified>
</cp:coreProperties>
</file>