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51667-C42A-93AB-2CFD-C2D2065E90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7" t="25778" r="2296"/>
          <a:stretch/>
        </p:blipFill>
        <p:spPr>
          <a:xfrm>
            <a:off x="7985509" y="2224584"/>
            <a:ext cx="3505675" cy="43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directly kill pathogens in the body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stimulate the production of memory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013501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neutralize toxins produced by pathogens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provide passive immunity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purpose of a vaccine?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601541" y="178105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Live, pathogenic microbes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Harmless forms of antigens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Fully functional antibodies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Plasma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component of a vaccine triggers an immune response?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6562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Passive natural immunity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Passive artificial immunity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18546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Active natural immunity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Active artificial immunity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immunity is gained through vaccination?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61517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1486" y="843841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Immunity acquired by individuals with repeated vaccinations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1852866"/>
            <a:ext cx="6004843" cy="1200329"/>
            <a:chOff x="1240780" y="3228739"/>
            <a:chExt cx="6004843" cy="1200329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120032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Protection provided to unvaccinated individuals when most of the population is vaccinated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 scenario where only young individuals are vaccinated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Immunity provided through passive antibody transfer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describes herd immunity?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1660" y="191762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eliminate remaining pathogens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provide passive immunity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2785525"/>
            <a:ext cx="5997394" cy="830997"/>
            <a:chOff x="1240780" y="4091497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343200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replace memory cells that have been lost over time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reduce the severity of side effects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are booster doses of a vaccine sometimes required?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04567" y="267217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measles, mumps, and rubella (MMR) vaccine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tetanus vaccine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inactivated polio vaccine (IPV)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hepatitis B vaccine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these is an example of a live attenuated vaccine?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57453" y="105772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288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12</cp:revision>
  <dcterms:created xsi:type="dcterms:W3CDTF">2024-11-06T06:26:10Z</dcterms:created>
  <dcterms:modified xsi:type="dcterms:W3CDTF">2024-12-15T19:31:54Z</dcterms:modified>
</cp:coreProperties>
</file>