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Exocytosis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284733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/>
              <a:t>The diagram </a:t>
            </a:r>
            <a:r>
              <a:rPr lang="en-GB" sz="2000" dirty="0"/>
              <a:t>shows the process of exocytosis. Describe the process of exocytosis and its role in cells.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C8A083-6886-CE44-FA02-FA06507F26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176" r="38438" b="6253"/>
          <a:stretch/>
        </p:blipFill>
        <p:spPr>
          <a:xfrm>
            <a:off x="3418765" y="932369"/>
            <a:ext cx="3071812" cy="32148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D1BC56F-4B84-2B91-3C1A-ECA33F08E3D9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BB6BD5-BF1C-3564-F4CA-584CF076E4C5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C82CA8-FF4D-346D-059C-23D388C958AA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4C3EA9C-34E1-0F0A-ED0D-9BFC2DCDE2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6703" y="7361077"/>
            <a:ext cx="1526808" cy="15770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999"/>
    </mc:Choice>
    <mc:Fallback xmlns="">
      <p:transition spd="slow" advTm="48999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7.7|9|7.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2035</TotalTime>
  <Words>25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58</cp:revision>
  <dcterms:created xsi:type="dcterms:W3CDTF">2024-01-19T05:37:07Z</dcterms:created>
  <dcterms:modified xsi:type="dcterms:W3CDTF">2025-03-07T09:09:07Z</dcterms:modified>
</cp:coreProperties>
</file>