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Titration Calculations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44454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A student used 25.0 cm³ of 0.200 mol/dm³ hydrochloric acid to neutralise 20.0 cm³ of sodium hydroxide.</a:t>
            </a:r>
            <a:br>
              <a:rPr lang="en-GB" dirty="0"/>
            </a:br>
            <a:r>
              <a:rPr lang="en-GB" b="1" dirty="0"/>
              <a:t>Calculate the concentration of the sodium hydroxide.</a:t>
            </a:r>
            <a:br>
              <a:rPr lang="en-GB" dirty="0"/>
            </a:br>
            <a:r>
              <a:rPr lang="en-GB" dirty="0"/>
              <a:t>(HCl + NaOH → NaCl + H₂O)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2220031" y="5698617"/>
            <a:ext cx="568713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088283" y="3147436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HCl to dm³: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096173" y="4308652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HCl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096173" y="5469868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NaOH: Ratio is 1:1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EAF3A-FBC1-925B-ECEF-A0E4286AA999}"/>
              </a:ext>
            </a:extLst>
          </p:cNvPr>
          <p:cNvSpPr txBox="1"/>
          <p:nvPr/>
        </p:nvSpPr>
        <p:spPr>
          <a:xfrm>
            <a:off x="337317" y="2532903"/>
            <a:ext cx="6186314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  <a:tab pos="914400" algn="l"/>
                <a:tab pos="6446838" algn="r"/>
              </a:tabLst>
            </a:pPr>
            <a:r>
              <a:rPr lang="fr-FR" sz="2400" b="1" dirty="0"/>
              <a:t>moles = concentration × volume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073369" y="6631084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NaOH volume to dm³: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96173" y="3728044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6A0B7-D903-126F-83D4-23499A7E974E}"/>
              </a:ext>
            </a:extLst>
          </p:cNvPr>
          <p:cNvSpPr txBox="1"/>
          <p:nvPr/>
        </p:nvSpPr>
        <p:spPr>
          <a:xfrm>
            <a:off x="1039092" y="7792300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concentration of NaOH: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058454" y="4889260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042576" y="605047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042576" y="7211692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2DD41-D5E1-3C15-C10F-6C6BCDE4516C}"/>
              </a:ext>
            </a:extLst>
          </p:cNvPr>
          <p:cNvSpPr txBox="1"/>
          <p:nvPr/>
        </p:nvSpPr>
        <p:spPr>
          <a:xfrm>
            <a:off x="1039091" y="837290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8A11BF-5C2B-DD0B-5691-3B0391F83BA6}"/>
              </a:ext>
            </a:extLst>
          </p:cNvPr>
          <p:cNvSpPr txBox="1"/>
          <p:nvPr/>
        </p:nvSpPr>
        <p:spPr>
          <a:xfrm rot="16200000">
            <a:off x="3999669" y="1483607"/>
            <a:ext cx="1519415" cy="306109"/>
          </a:xfrm>
          <a:prstGeom prst="rect">
            <a:avLst/>
          </a:prstGeom>
          <a:solidFill>
            <a:srgbClr val="FCD5B5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346448-1DE2-A8D1-FF8A-2B4D3F4A2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814" y="847207"/>
            <a:ext cx="1559287" cy="15491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3" grpId="0" animBg="1"/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9|4|12.1|7.6|10.6|3.4|1|23.4|20.3|4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1206</TotalTime>
  <Words>81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25</cp:revision>
  <dcterms:created xsi:type="dcterms:W3CDTF">2024-01-19T05:37:07Z</dcterms:created>
  <dcterms:modified xsi:type="dcterms:W3CDTF">2025-04-09T13:38:57Z</dcterms:modified>
</cp:coreProperties>
</file>