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9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21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4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12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608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839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539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361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210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632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798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685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42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060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618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682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238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3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72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54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53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1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0491A-1CF6-4122-8D67-1D497AA1A31E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212AF-F8A0-4C1D-B892-7FB5C38F7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9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19/01/2025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8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s://www.youtube.com/shorts/XehZ86LqHP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hyperlink" Target="https://www.teacherspayteachers.com/store/mr-chalks-science-resources?search=mitosis" TargetMode="External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resources/search/?authorId=429930&amp;q=mitosis&amp;shop=chalky123456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youtube.com/@MrChalksRevisionTips/search?query=mitosis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Mitosis: Definition, Stages, Mechanism of Cell Division, and Diagrams">
            <a:extLst>
              <a:ext uri="{FF2B5EF4-FFF2-40B4-BE49-F238E27FC236}">
                <a16:creationId xmlns:a16="http://schemas.microsoft.com/office/drawing/2014/main" id="{72AC512B-45EF-D23D-B934-FB77608100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340"/>
          <a:stretch/>
        </p:blipFill>
        <p:spPr bwMode="auto">
          <a:xfrm>
            <a:off x="1090701" y="1732989"/>
            <a:ext cx="5016413" cy="286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7F95F6-096D-48EC-13EC-04C57A5BA9A1}"/>
              </a:ext>
            </a:extLst>
          </p:cNvPr>
          <p:cNvSpPr/>
          <p:nvPr/>
        </p:nvSpPr>
        <p:spPr>
          <a:xfrm>
            <a:off x="204489" y="205891"/>
            <a:ext cx="6501112" cy="8774336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F04D79-8F02-5CCD-1AD1-56B03B98564B}"/>
              </a:ext>
            </a:extLst>
          </p:cNvPr>
          <p:cNvSpPr txBox="1"/>
          <p:nvPr/>
        </p:nvSpPr>
        <p:spPr>
          <a:xfrm>
            <a:off x="313899" y="346317"/>
            <a:ext cx="6209732" cy="44351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3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Mitosis </a:t>
            </a:r>
            <a:r>
              <a:rPr kumimoji="0" lang="en-GB" sz="2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Question</a:t>
            </a:r>
            <a:endParaRPr kumimoji="0" lang="en-GB" sz="23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084D59-1CC2-47B3-040A-D3EA5A4DB419}"/>
              </a:ext>
            </a:extLst>
          </p:cNvPr>
          <p:cNvSpPr txBox="1"/>
          <p:nvPr/>
        </p:nvSpPr>
        <p:spPr>
          <a:xfrm>
            <a:off x="331156" y="789836"/>
            <a:ext cx="61845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000" dirty="0">
                <a:highlight>
                  <a:srgbClr val="FFFFFF"/>
                </a:highlight>
              </a:rPr>
              <a:t>The diagram shows some of the main stages involved in mitosis. Describe the process of mitosis and explain its significance in an organism</a:t>
            </a:r>
            <a:endParaRPr lang="en-GB" altLang="en-US" sz="2000" kern="0" dirty="0">
              <a:solidFill>
                <a:prstClr val="black"/>
              </a:solidFill>
              <a:highlight>
                <a:srgbClr val="FFFFFF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C93D6F-D7A3-5121-66F4-165CE4C3CE38}"/>
              </a:ext>
            </a:extLst>
          </p:cNvPr>
          <p:cNvSpPr txBox="1"/>
          <p:nvPr/>
        </p:nvSpPr>
        <p:spPr>
          <a:xfrm rot="16200000">
            <a:off x="-1372551" y="5902895"/>
            <a:ext cx="4088395" cy="58477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0CF044-8D81-2938-3EF2-2957DBC9CF8A}"/>
              </a:ext>
            </a:extLst>
          </p:cNvPr>
          <p:cNvSpPr txBox="1"/>
          <p:nvPr/>
        </p:nvSpPr>
        <p:spPr>
          <a:xfrm>
            <a:off x="986883" y="4361571"/>
            <a:ext cx="5647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7" name="TextBox 6">
            <a:hlinkClick r:id="rId4"/>
            <a:extLst>
              <a:ext uri="{FF2B5EF4-FFF2-40B4-BE49-F238E27FC236}">
                <a16:creationId xmlns:a16="http://schemas.microsoft.com/office/drawing/2014/main" id="{A565919D-0A2F-50BD-29F6-22267B9E13DF}"/>
              </a:ext>
            </a:extLst>
          </p:cNvPr>
          <p:cNvSpPr txBox="1"/>
          <p:nvPr/>
        </p:nvSpPr>
        <p:spPr>
          <a:xfrm>
            <a:off x="356406" y="8324463"/>
            <a:ext cx="4897982" cy="46719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2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Link to video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790D71-A429-D289-D49F-9B93B9161E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1631" y="7590827"/>
            <a:ext cx="1265774" cy="13422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36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989"/>
    </mc:Choice>
    <mc:Fallback xmlns="">
      <p:transition spd="slow" advTm="54989"/>
    </mc:Fallback>
  </mc:AlternateContent>
  <p:extLst>
    <p:ext uri="{E180D4A7-C9FB-4DFB-919C-405C955672EB}">
      <p14:showEvtLst xmlns:p14="http://schemas.microsoft.com/office/powerpoint/2010/main">
        <p14:playEvt time="337" objId="3"/>
        <p14:stopEvt time="10810" objId="3"/>
        <p14:playEvt time="10864" objId="4"/>
        <p14:stopEvt time="23597" objId="4"/>
        <p14:playEvt time="24007" objId="8"/>
        <p14:stopEvt time="32449" objId="8"/>
        <p14:playEvt time="32860" objId="11"/>
        <p14:stopEvt time="41811" objId="11"/>
        <p14:playEvt time="42099" objId="13"/>
        <p14:stopEvt time="53901" objId="1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1AB1D5-46D3-59D1-2B68-632BE9731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88466C-4A7F-6581-C065-0F7F1AEC9599}"/>
              </a:ext>
            </a:extLst>
          </p:cNvPr>
          <p:cNvSpPr txBox="1"/>
          <p:nvPr/>
        </p:nvSpPr>
        <p:spPr>
          <a:xfrm>
            <a:off x="181866" y="6593553"/>
            <a:ext cx="10630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AFA8-0B77-BD02-E1B8-BE5054BB4AA7}"/>
              </a:ext>
            </a:extLst>
          </p:cNvPr>
          <p:cNvSpPr txBox="1"/>
          <p:nvPr/>
        </p:nvSpPr>
        <p:spPr>
          <a:xfrm>
            <a:off x="181867" y="7888002"/>
            <a:ext cx="655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8709037B-2D2A-2871-6025-219AB18D8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1538488" y="705521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FE4668F3-07B4-061C-992D-2AB8D9BFDF3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2289097" y="7069078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9D724994-7DC6-00DB-75CF-70F7C0A36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3056268" y="7069078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0C10102D-C99F-EFEB-B6C6-D7486B974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3784545" y="7120116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667B59A2-C43B-952A-BD9E-96C4CC0F7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4640224" y="7120115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9"/>
            <a:extLst>
              <a:ext uri="{FF2B5EF4-FFF2-40B4-BE49-F238E27FC236}">
                <a16:creationId xmlns:a16="http://schemas.microsoft.com/office/drawing/2014/main" id="{F8C9123E-1A57-C29C-3133-2D24E1C8A5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1462" y="8410202"/>
            <a:ext cx="3517697" cy="49381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40C70AA-9D1A-6EBE-7D76-FC2E8B5245FC}"/>
              </a:ext>
            </a:extLst>
          </p:cNvPr>
          <p:cNvSpPr/>
          <p:nvPr/>
        </p:nvSpPr>
        <p:spPr>
          <a:xfrm>
            <a:off x="402840" y="4032301"/>
            <a:ext cx="2653427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hlinkClick r:id="rId11"/>
            <a:extLst>
              <a:ext uri="{FF2B5EF4-FFF2-40B4-BE49-F238E27FC236}">
                <a16:creationId xmlns:a16="http://schemas.microsoft.com/office/drawing/2014/main" id="{B44B7E01-518A-5A10-A601-09209E4CEF1A}"/>
              </a:ext>
            </a:extLst>
          </p:cNvPr>
          <p:cNvSpPr txBox="1"/>
          <p:nvPr/>
        </p:nvSpPr>
        <p:spPr>
          <a:xfrm>
            <a:off x="549037" y="4181605"/>
            <a:ext cx="233854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here to access my immunity 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youtube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videos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71CF-2DD3-9FE4-95D6-D7F2A1B89C68}"/>
              </a:ext>
            </a:extLst>
          </p:cNvPr>
          <p:cNvSpPr/>
          <p:nvPr/>
        </p:nvSpPr>
        <p:spPr>
          <a:xfrm>
            <a:off x="3313510" y="4032301"/>
            <a:ext cx="3141650" cy="2380245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893D7-5996-C913-F8FC-365A8A445234}"/>
              </a:ext>
            </a:extLst>
          </p:cNvPr>
          <p:cNvSpPr txBox="1"/>
          <p:nvPr/>
        </p:nvSpPr>
        <p:spPr>
          <a:xfrm>
            <a:off x="3202465" y="4086660"/>
            <a:ext cx="3252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Resources that this activity would work well with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hlinkClick r:id="rId12"/>
            <a:extLst>
              <a:ext uri="{FF2B5EF4-FFF2-40B4-BE49-F238E27FC236}">
                <a16:creationId xmlns:a16="http://schemas.microsoft.com/office/drawing/2014/main" id="{73842A33-4CC3-ED2D-3E8F-77BB3EEB177A}"/>
              </a:ext>
            </a:extLst>
          </p:cNvPr>
          <p:cNvSpPr txBox="1"/>
          <p:nvPr/>
        </p:nvSpPr>
        <p:spPr>
          <a:xfrm>
            <a:off x="3459107" y="4807498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TES</a:t>
            </a:r>
          </a:p>
        </p:txBody>
      </p:sp>
      <p:sp>
        <p:nvSpPr>
          <p:cNvPr id="19" name="TextBox 18">
            <a:hlinkClick r:id="rId13"/>
            <a:extLst>
              <a:ext uri="{FF2B5EF4-FFF2-40B4-BE49-F238E27FC236}">
                <a16:creationId xmlns:a16="http://schemas.microsoft.com/office/drawing/2014/main" id="{A6B715A4-B4C1-D925-DB55-C751830CEEFE}"/>
              </a:ext>
            </a:extLst>
          </p:cNvPr>
          <p:cNvSpPr txBox="1"/>
          <p:nvPr/>
        </p:nvSpPr>
        <p:spPr>
          <a:xfrm>
            <a:off x="3459107" y="5361934"/>
            <a:ext cx="2849856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on TPT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8E197A-D5B7-D060-88D4-539C8AA1B26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1573" y="4854129"/>
            <a:ext cx="2289097" cy="128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148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13.1|8.8|9.2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5475</TotalTime>
  <Words>71</Words>
  <Application>Microsoft Office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Calibri Light</vt:lpstr>
      <vt:lpstr>Comic Sans MS</vt:lpstr>
      <vt:lpstr>1_Office Theme</vt:lpstr>
      <vt:lpstr>2_Office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D Chalk</dc:creator>
  <cp:lastModifiedBy>Chalky Chalk</cp:lastModifiedBy>
  <cp:revision>62</cp:revision>
  <dcterms:created xsi:type="dcterms:W3CDTF">2024-01-19T05:37:07Z</dcterms:created>
  <dcterms:modified xsi:type="dcterms:W3CDTF">2025-01-19T19:45:40Z</dcterms:modified>
</cp:coreProperties>
</file>