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Structure of an Atom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The diagram shows the structure of an atom. Describe the structure of an atom, including the arrangement of subatomic particles.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Picture 15" descr="Diagram of a atom with a red ball and blue circles&#10;&#10;AI-generated content may be incorrect.">
            <a:extLst>
              <a:ext uri="{FF2B5EF4-FFF2-40B4-BE49-F238E27FC236}">
                <a16:creationId xmlns:a16="http://schemas.microsoft.com/office/drawing/2014/main" id="{1675D8DB-1442-5251-8553-B52DD59E26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309" y="1601707"/>
            <a:ext cx="3239381" cy="23353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5F21AA-B7F6-5F41-FA3D-4107A6DF0A17}"/>
              </a:ext>
            </a:extLst>
          </p:cNvPr>
          <p:cNvSpPr txBox="1"/>
          <p:nvPr/>
        </p:nvSpPr>
        <p:spPr>
          <a:xfrm rot="16200000">
            <a:off x="-1344005" y="5914566"/>
            <a:ext cx="39350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C07555-6318-DCC2-D2ED-96CAD33E6AB0}"/>
              </a:ext>
            </a:extLst>
          </p:cNvPr>
          <p:cNvSpPr txBox="1"/>
          <p:nvPr/>
        </p:nvSpPr>
        <p:spPr>
          <a:xfrm>
            <a:off x="1042595" y="4273967"/>
            <a:ext cx="5459007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The location of protons, neutrons &amp; electrons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The mass of protons, neutrons </a:t>
            </a:r>
            <a:r>
              <a:rPr lang="en-GB" b="1"/>
              <a:t>&amp; electrons</a:t>
            </a:r>
            <a:endParaRPr lang="en-GB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7BE5E0-252D-7A3C-C0CD-DE8809EAD40E}"/>
              </a:ext>
            </a:extLst>
          </p:cNvPr>
          <p:cNvSpPr txBox="1"/>
          <p:nvPr/>
        </p:nvSpPr>
        <p:spPr>
          <a:xfrm>
            <a:off x="979264" y="5589697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BC9EEE-BBA7-DC10-EFA4-5E84050265AC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22F993B-ECE5-86B3-27C5-12AEA44996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7722" y="7619294"/>
            <a:ext cx="1310447" cy="131478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951"/>
    </mc:Choice>
    <mc:Fallback xmlns="">
      <p:transition spd="slow" advTm="3295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8|4.4|4|7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7114</TotalTime>
  <Words>55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81</cp:revision>
  <dcterms:created xsi:type="dcterms:W3CDTF">2024-01-19T05:37:07Z</dcterms:created>
  <dcterms:modified xsi:type="dcterms:W3CDTF">2025-02-15T10:41:17Z</dcterms:modified>
</cp:coreProperties>
</file>