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2178" y="8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29/04/2025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647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29/04/2025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7125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29/04/2025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0608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29/04/2025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060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29/04/2025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5333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29/04/2025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598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29/04/2025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7720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29/04/2025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8542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29/04/2025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531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29/04/2025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006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29/04/2025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515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50491A-1CF6-4122-8D67-1D497AA1A31E}" type="datetimeFigureOut">
              <a:rPr lang="en-GB" smtClean="0"/>
              <a:t>29/04/2025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5290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5" Type="http://schemas.openxmlformats.org/officeDocument/2006/relationships/image" Target="../media/image2.png"/><Relationship Id="rId4" Type="http://schemas.openxmlformats.org/officeDocument/2006/relationships/hyperlink" Target="https://www.youtube.com/watch?v=bfbES1798Ao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B7F95F6-096D-48EC-13EC-04C57A5BA9A1}"/>
              </a:ext>
            </a:extLst>
          </p:cNvPr>
          <p:cNvSpPr/>
          <p:nvPr/>
        </p:nvSpPr>
        <p:spPr>
          <a:xfrm>
            <a:off x="204489" y="205891"/>
            <a:ext cx="6501112" cy="8774336"/>
          </a:xfrm>
          <a:prstGeom prst="rect">
            <a:avLst/>
          </a:prstGeom>
          <a:noFill/>
          <a:ln w="57150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F04D79-8F02-5CCD-1AD1-56B03B98564B}"/>
              </a:ext>
            </a:extLst>
          </p:cNvPr>
          <p:cNvSpPr txBox="1"/>
          <p:nvPr/>
        </p:nvSpPr>
        <p:spPr>
          <a:xfrm>
            <a:off x="313899" y="346317"/>
            <a:ext cx="6209732" cy="853952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sz="24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The Effect of Substrate Conc. on Rate of Enzyme Controlled Reaction </a:t>
            </a: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</a:rPr>
              <a:t>Question</a:t>
            </a:r>
            <a:endParaRPr kumimoji="0" lang="en-GB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2084D59-1CC2-47B3-040A-D3EA5A4DB419}"/>
              </a:ext>
            </a:extLst>
          </p:cNvPr>
          <p:cNvSpPr txBox="1"/>
          <p:nvPr/>
        </p:nvSpPr>
        <p:spPr>
          <a:xfrm>
            <a:off x="331164" y="1221493"/>
            <a:ext cx="6137701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GB" sz="2000" dirty="0"/>
              <a:t>Describe how you would investigate the effect of substrate concentration on the rate of an enzyme-controlled reaction in a practical activity</a:t>
            </a:r>
            <a:endParaRPr lang="en-GB" sz="2000" b="1" i="0" dirty="0">
              <a:solidFill>
                <a:srgbClr val="222222"/>
              </a:solidFill>
              <a:effectLst/>
              <a:highlight>
                <a:srgbClr val="FFFFFF"/>
              </a:highlight>
            </a:endParaRP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C56A6E68-8521-86C7-26F5-257848B532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23165"/>
            <a:ext cx="26481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59AF526-B5E3-56E1-F0E4-A8A435A31185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5515" t="5632" r="17114" b="13282"/>
          <a:stretch/>
        </p:blipFill>
        <p:spPr>
          <a:xfrm>
            <a:off x="1791324" y="2354562"/>
            <a:ext cx="3275351" cy="221743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92B4E74-23DB-78C5-E094-61DCC2ED253A}"/>
              </a:ext>
            </a:extLst>
          </p:cNvPr>
          <p:cNvSpPr txBox="1"/>
          <p:nvPr/>
        </p:nvSpPr>
        <p:spPr>
          <a:xfrm rot="16200000">
            <a:off x="-1132740" y="6125833"/>
            <a:ext cx="3512559" cy="584775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Answer</a:t>
            </a:r>
            <a:endParaRPr kumimoji="0" lang="en-GB" sz="2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224E38D-5B49-2451-A0A8-FE1ED415B2FF}"/>
              </a:ext>
            </a:extLst>
          </p:cNvPr>
          <p:cNvSpPr txBox="1"/>
          <p:nvPr/>
        </p:nvSpPr>
        <p:spPr>
          <a:xfrm>
            <a:off x="1017930" y="4957712"/>
            <a:ext cx="558566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</p:txBody>
      </p:sp>
      <p:sp>
        <p:nvSpPr>
          <p:cNvPr id="11" name="TextBox 10">
            <a:hlinkClick r:id="rId4"/>
            <a:extLst>
              <a:ext uri="{FF2B5EF4-FFF2-40B4-BE49-F238E27FC236}">
                <a16:creationId xmlns:a16="http://schemas.microsoft.com/office/drawing/2014/main" id="{A0D5A1B8-AA23-FE22-F46B-13B9356FAF0E}"/>
              </a:ext>
            </a:extLst>
          </p:cNvPr>
          <p:cNvSpPr txBox="1"/>
          <p:nvPr/>
        </p:nvSpPr>
        <p:spPr>
          <a:xfrm>
            <a:off x="356406" y="8324463"/>
            <a:ext cx="4897982" cy="467197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Link to video</a:t>
            </a:r>
            <a:endParaRPr kumimoji="0" lang="en-GB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5EF44273-7D0B-41CF-5C94-E84CFAF1F67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40996" y="7562539"/>
            <a:ext cx="1312516" cy="1312516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03642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4665"/>
    </mc:Choice>
    <mc:Fallback xmlns="">
      <p:transition spd="slow" advTm="44665"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2|4.4|8.2|7.4"/>
</p:tagLst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13628</TotalTime>
  <Words>40</Words>
  <Application>Microsoft Office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 D Chalk</dc:creator>
  <cp:lastModifiedBy>Chalky Chalk</cp:lastModifiedBy>
  <cp:revision>115</cp:revision>
  <dcterms:created xsi:type="dcterms:W3CDTF">2024-01-19T05:37:07Z</dcterms:created>
  <dcterms:modified xsi:type="dcterms:W3CDTF">2025-04-29T20:53:20Z</dcterms:modified>
</cp:coreProperties>
</file>