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20/05/2024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jCe4zCVtVZw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jCe4zCVtVZw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Combustion Practice Qu</a:t>
            </a:r>
            <a:r>
              <a:rPr kumimoji="0" lang="en-GB" sz="23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835267"/>
            <a:ext cx="6209732" cy="1925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 apparatus was used to study the combustion of a hydrocarbon fuel.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GB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Describe what happens when fuel burns stating how the products from combustion can be identified using the equipment above.</a:t>
            </a:r>
            <a:endParaRPr lang="en-GB" sz="18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</a:pPr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3342C30-5A3A-57C4-D535-DF3FE4AE34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8386" y="2221938"/>
            <a:ext cx="4861227" cy="228862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78CB306-9B24-8391-649F-4449F8F3AC4A}"/>
              </a:ext>
            </a:extLst>
          </p:cNvPr>
          <p:cNvSpPr txBox="1"/>
          <p:nvPr/>
        </p:nvSpPr>
        <p:spPr>
          <a:xfrm rot="16200000">
            <a:off x="-1126787" y="6131789"/>
            <a:ext cx="3500651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56B409-18E0-9F6C-1ED7-449631A3AE17}"/>
              </a:ext>
            </a:extLst>
          </p:cNvPr>
          <p:cNvSpPr txBox="1"/>
          <p:nvPr/>
        </p:nvSpPr>
        <p:spPr>
          <a:xfrm>
            <a:off x="988868" y="4673852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reaction takes place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us water detected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is carbon dioxide detected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966C14D-5D4E-754A-A42C-37DC377D2CDA}"/>
              </a:ext>
            </a:extLst>
          </p:cNvPr>
          <p:cNvSpPr txBox="1"/>
          <p:nvPr/>
        </p:nvSpPr>
        <p:spPr>
          <a:xfrm>
            <a:off x="915926" y="6198499"/>
            <a:ext cx="558566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5" name="TextBox 14">
            <a:hlinkClick r:id="rId4"/>
            <a:extLst>
              <a:ext uri="{FF2B5EF4-FFF2-40B4-BE49-F238E27FC236}">
                <a16:creationId xmlns:a16="http://schemas.microsoft.com/office/drawing/2014/main" id="{18FA9894-659A-715C-454D-3865A90A5505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8D23F0-1D16-3AEA-4F09-401162F88E2F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72097" t="35743" r="14796" b="40739"/>
          <a:stretch/>
        </p:blipFill>
        <p:spPr>
          <a:xfrm>
            <a:off x="5303908" y="7561783"/>
            <a:ext cx="1323834" cy="133608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Combustion Practice Qu</a:t>
            </a:r>
            <a:r>
              <a:rPr kumimoji="0" lang="en-GB" sz="23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Combustion Practice GCSE Chemistry Question">
            <a:hlinkClick r:id="" action="ppaction://media"/>
            <a:extLst>
              <a:ext uri="{FF2B5EF4-FFF2-40B4-BE49-F238E27FC236}">
                <a16:creationId xmlns:a16="http://schemas.microsoft.com/office/drawing/2014/main" id="{EE32C46B-5BED-BAD3-C864-7B0669D59B65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3084" r="22985"/>
          <a:stretch/>
        </p:blipFill>
        <p:spPr>
          <a:xfrm>
            <a:off x="651414" y="930262"/>
            <a:ext cx="5555172" cy="772548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83343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0.2|0.1|0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0.2|0.1|0.2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1712</TotalTime>
  <Words>63</Words>
  <Application>Microsoft Office PowerPoint</Application>
  <PresentationFormat>On-screen Show (4:3)</PresentationFormat>
  <Paragraphs>10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65</cp:revision>
  <dcterms:created xsi:type="dcterms:W3CDTF">2024-01-19T05:37:07Z</dcterms:created>
  <dcterms:modified xsi:type="dcterms:W3CDTF">2024-05-20T19:03:10Z</dcterms:modified>
</cp:coreProperties>
</file>