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7865F-6DE8-4759-BDCD-3711B38AAC5B}" type="datetimeFigureOut">
              <a:rPr lang="en-GB" smtClean="0"/>
              <a:t>14/03/2026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27366-672C-412F-B1EC-415F87675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171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227366-672C-412F-B1EC-415F876753B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56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B9170-B217-991E-6643-218A68EAE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A3DC4F-B34F-8B9E-C8F3-463A0A3138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51713-F8AE-2D2C-584E-E4D94079F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0241-8978-4CF4-9AD6-16A242AF1EE8}" type="datetimeFigureOut">
              <a:rPr lang="en-GB" smtClean="0"/>
              <a:t>14/03/2026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9A4A9-4285-2DCF-9F86-A56BF07F1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43849-6EAC-733F-CC6B-86C7C6BD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CF3C-8586-4A6B-AA1D-8224BC469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57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4CA90-E1D7-452E-45F4-6EC300CDE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1C4BCE-B015-0B66-D2E7-AA6C4CE81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14AFA-1072-67A1-6B7B-375BF081E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0241-8978-4CF4-9AD6-16A242AF1EE8}" type="datetimeFigureOut">
              <a:rPr lang="en-GB" smtClean="0"/>
              <a:t>14/03/2026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9484D-3924-BC10-977B-2B0233ECC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2754D-A356-0727-F75B-3D9973D61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CF3C-8586-4A6B-AA1D-8224BC469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42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69107F-765F-8584-564B-448F6F9DE4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DE8C28-B873-5F72-3479-BED62EAC6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B566C-AACE-B74D-BF57-AB4336E00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0241-8978-4CF4-9AD6-16A242AF1EE8}" type="datetimeFigureOut">
              <a:rPr lang="en-GB" smtClean="0"/>
              <a:t>14/03/2026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FA433-E288-6801-F6AB-B115F4AC4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CADE1-B9E5-540E-50C6-54D1D10AC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CF3C-8586-4A6B-AA1D-8224BC469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18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3539-CCD4-B543-F7C0-B302555B7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326D1-15F0-D1E7-06DB-768590242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19E92-4BB3-BB50-A00B-31EEF56B6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0241-8978-4CF4-9AD6-16A242AF1EE8}" type="datetimeFigureOut">
              <a:rPr lang="en-GB" smtClean="0"/>
              <a:t>14/03/2026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E77AE-8E23-B030-7763-78B975F87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A773E-D1C9-0612-0A46-D2ABAFB00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CF3C-8586-4A6B-AA1D-8224BC469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169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9357F-EE66-0395-8CCB-44D526744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5AF0A-089A-BF30-AD93-C68537748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3888F-2C1B-C09F-96FC-9738E5491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0241-8978-4CF4-9AD6-16A242AF1EE8}" type="datetimeFigureOut">
              <a:rPr lang="en-GB" smtClean="0"/>
              <a:t>14/03/2026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3B169-8122-B9D7-B9DF-C3F70245B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B9793-6BEC-376E-F48B-75F35B06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CF3C-8586-4A6B-AA1D-8224BC469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06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32A9C-31B7-5A17-EB77-57F4E2A5D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F90C4-2522-D9CE-9392-70844A15A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3B7A5-FE3E-7390-76FF-964085B3A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58FFE-B9F7-267C-50FD-E7F2147D8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0241-8978-4CF4-9AD6-16A242AF1EE8}" type="datetimeFigureOut">
              <a:rPr lang="en-GB" smtClean="0"/>
              <a:t>14/03/2026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F43A7-1D62-5FD8-1EB9-BA71C496A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0C63A-E267-718F-83C7-6015855CF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CF3C-8586-4A6B-AA1D-8224BC469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60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909B-6307-AAF7-DAD3-FE7AA0A3E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64D76-0E96-A80F-3C48-2B3ABD0EC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49284-61DC-6B7F-21A4-07DEB88C4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4B8FE4-1A99-90AF-3C62-9125FC2E0D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52107-EDAB-F33E-2085-14BE62AAE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9CCB6B-2798-9696-4C1F-99E4DCD3E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0241-8978-4CF4-9AD6-16A242AF1EE8}" type="datetimeFigureOut">
              <a:rPr lang="en-GB" smtClean="0"/>
              <a:t>14/03/2026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C1A222-F8FA-25A6-9A32-2E3788DD9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47D28B-7244-27EB-B796-72B41F6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CF3C-8586-4A6B-AA1D-8224BC469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673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1ADC5-42AA-C503-D851-3CA50782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DEBB08-9AF3-D286-789C-053807528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0241-8978-4CF4-9AD6-16A242AF1EE8}" type="datetimeFigureOut">
              <a:rPr lang="en-GB" smtClean="0"/>
              <a:t>14/03/2026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4D1AB-165C-EF3F-52F6-478E75EC7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DA90A6-1EBA-A1B0-0A7E-F7194B1DC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CF3C-8586-4A6B-AA1D-8224BC469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25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EB103E-F45B-45AA-9DF7-3270F4B9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0241-8978-4CF4-9AD6-16A242AF1EE8}" type="datetimeFigureOut">
              <a:rPr lang="en-GB" smtClean="0"/>
              <a:t>14/03/2026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89B6F8-387A-8159-1030-9ABB33104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B4946-570D-9283-4997-1BD0F7300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CF3C-8586-4A6B-AA1D-8224BC469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8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16D0B-5C65-93B8-E98A-25066E945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E5881-772B-2D66-4C09-3725CFB1F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809933-2B9B-391D-F04E-7E7BD925D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83BC0-6C76-48E7-A1CB-90DD03CF3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0241-8978-4CF4-9AD6-16A242AF1EE8}" type="datetimeFigureOut">
              <a:rPr lang="en-GB" smtClean="0"/>
              <a:t>14/03/2026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D3F3F1-7DF9-13D2-BA74-54CC5F6BB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C0D18-2626-9BF2-ACD8-E3ADF4130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CF3C-8586-4A6B-AA1D-8224BC469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863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D36A9-E740-1689-90C5-F0E88A08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7BC18E-E79F-26B5-863F-1F0052C5FD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C336E-47F7-DED6-FC54-534D5CCB0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52737-D2FB-51F9-E10C-8FB25E043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0241-8978-4CF4-9AD6-16A242AF1EE8}" type="datetimeFigureOut">
              <a:rPr lang="en-GB" smtClean="0"/>
              <a:t>14/03/2026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619EF-5218-BB08-0257-477E0A64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F6BF13-1E58-642A-966B-9199A90A7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CF3C-8586-4A6B-AA1D-8224BC469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1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8C5E63-79BD-BB9F-AC5D-EFE1D86A1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B9664-3906-C55D-03D1-4AEA6943F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898F4-EEBD-56D5-24FE-AA1E85B24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3A0241-8978-4CF4-9AD6-16A242AF1EE8}" type="datetimeFigureOut">
              <a:rPr lang="en-GB" smtClean="0"/>
              <a:t>14/03/2026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D2B2E-6CB2-2E10-7E96-2C38542791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25E9-F183-3CCD-04B9-4ED223BB6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C8CF3C-8586-4A6B-AA1D-8224BC469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0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11" Type="http://schemas.microsoft.com/office/2007/relationships/hdphoto" Target="../media/hdphoto2.wdp"/><Relationship Id="rId5" Type="http://schemas.openxmlformats.org/officeDocument/2006/relationships/image" Target="../media/image3.gif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2.gif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-form: Shape 6">
            <a:extLst>
              <a:ext uri="{FF2B5EF4-FFF2-40B4-BE49-F238E27FC236}">
                <a16:creationId xmlns:a16="http://schemas.microsoft.com/office/drawing/2014/main" id="{589E441D-93EF-07CC-0657-D8EAF376E739}"/>
              </a:ext>
            </a:extLst>
          </p:cNvPr>
          <p:cNvSpPr/>
          <p:nvPr/>
        </p:nvSpPr>
        <p:spPr>
          <a:xfrm>
            <a:off x="3296653" y="1829304"/>
            <a:ext cx="6599319" cy="2694570"/>
          </a:xfrm>
          <a:custGeom>
            <a:avLst/>
            <a:gdLst>
              <a:gd name="csX0" fmla="*/ 0 w 11911263"/>
              <a:gd name="csY0" fmla="*/ 6014287 h 6110028"/>
              <a:gd name="csX1" fmla="*/ 2695073 w 11911263"/>
              <a:gd name="csY1" fmla="*/ 4763003 h 6110028"/>
              <a:gd name="csX2" fmla="*/ 5065294 w 11911263"/>
              <a:gd name="csY2" fmla="*/ 5930066 h 6110028"/>
              <a:gd name="csX3" fmla="*/ 8025063 w 11911263"/>
              <a:gd name="csY3" fmla="*/ 142876 h 6110028"/>
              <a:gd name="csX4" fmla="*/ 11911263 w 11911263"/>
              <a:gd name="csY4" fmla="*/ 2332624 h 611002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1911263" h="6110028">
                <a:moveTo>
                  <a:pt x="0" y="6014287"/>
                </a:moveTo>
                <a:cubicBezTo>
                  <a:pt x="925428" y="5395663"/>
                  <a:pt x="1850857" y="4777040"/>
                  <a:pt x="2695073" y="4763003"/>
                </a:cubicBezTo>
                <a:cubicBezTo>
                  <a:pt x="3539289" y="4748966"/>
                  <a:pt x="4176962" y="6700087"/>
                  <a:pt x="5065294" y="5930066"/>
                </a:cubicBezTo>
                <a:cubicBezTo>
                  <a:pt x="5953626" y="5160045"/>
                  <a:pt x="6884068" y="742450"/>
                  <a:pt x="8025063" y="142876"/>
                </a:cubicBezTo>
                <a:cubicBezTo>
                  <a:pt x="9166058" y="-456698"/>
                  <a:pt x="10538660" y="937963"/>
                  <a:pt x="11911263" y="2332624"/>
                </a:cubicBez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1B786D-74FF-9140-FA49-4B159B513C2D}"/>
              </a:ext>
            </a:extLst>
          </p:cNvPr>
          <p:cNvCxnSpPr>
            <a:cxnSpLocks/>
          </p:cNvCxnSpPr>
          <p:nvPr/>
        </p:nvCxnSpPr>
        <p:spPr>
          <a:xfrm flipH="1">
            <a:off x="2271964" y="5028696"/>
            <a:ext cx="7786436" cy="120316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99F027F-6291-0ED2-D287-5756D2C1A73D}"/>
              </a:ext>
            </a:extLst>
          </p:cNvPr>
          <p:cNvCxnSpPr>
            <a:cxnSpLocks/>
          </p:cNvCxnSpPr>
          <p:nvPr/>
        </p:nvCxnSpPr>
        <p:spPr>
          <a:xfrm flipH="1">
            <a:off x="2271964" y="4436827"/>
            <a:ext cx="1112344" cy="544665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5A3EB1-3D20-939E-7F3D-D92CF4275212}"/>
              </a:ext>
            </a:extLst>
          </p:cNvPr>
          <p:cNvCxnSpPr/>
          <p:nvPr/>
        </p:nvCxnSpPr>
        <p:spPr>
          <a:xfrm>
            <a:off x="2296026" y="1155032"/>
            <a:ext cx="0" cy="3993980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067183B-86FA-C7C4-6093-2A9916EF83CE}"/>
              </a:ext>
            </a:extLst>
          </p:cNvPr>
          <p:cNvSpPr txBox="1"/>
          <p:nvPr/>
        </p:nvSpPr>
        <p:spPr>
          <a:xfrm>
            <a:off x="9186096" y="4797863"/>
            <a:ext cx="896366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Time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43A39F-E751-E562-CF79-791823A6941A}"/>
              </a:ext>
            </a:extLst>
          </p:cNvPr>
          <p:cNvSpPr txBox="1"/>
          <p:nvPr/>
        </p:nvSpPr>
        <p:spPr>
          <a:xfrm rot="16200000">
            <a:off x="1456088" y="3015723"/>
            <a:ext cx="1518542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Antibody Conc.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8FD7820-2BFD-8A12-A993-FB624E07592E}"/>
              </a:ext>
            </a:extLst>
          </p:cNvPr>
          <p:cNvCxnSpPr>
            <a:cxnSpLocks/>
          </p:cNvCxnSpPr>
          <p:nvPr/>
        </p:nvCxnSpPr>
        <p:spPr>
          <a:xfrm flipV="1">
            <a:off x="5906616" y="4639703"/>
            <a:ext cx="0" cy="1052888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D1521DE-5415-44FA-E416-EC6AC90ADE91}"/>
              </a:ext>
            </a:extLst>
          </p:cNvPr>
          <p:cNvSpPr txBox="1"/>
          <p:nvPr/>
        </p:nvSpPr>
        <p:spPr>
          <a:xfrm>
            <a:off x="5311473" y="5692591"/>
            <a:ext cx="1436914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Infection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18E643D-136D-25B3-1261-542C9E4DAF25}"/>
              </a:ext>
            </a:extLst>
          </p:cNvPr>
          <p:cNvGrpSpPr/>
          <p:nvPr/>
        </p:nvGrpSpPr>
        <p:grpSpPr>
          <a:xfrm>
            <a:off x="203941" y="4280151"/>
            <a:ext cx="2875036" cy="890673"/>
            <a:chOff x="203941" y="4280151"/>
            <a:chExt cx="2875036" cy="890673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43B083C-A545-516A-512F-D47692E7D9EA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 flipV="1">
              <a:off x="1887484" y="4807223"/>
              <a:ext cx="892944" cy="132769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F3300A2-80C5-13F7-76C5-959521ABE2A4}"/>
                </a:ext>
              </a:extLst>
            </p:cNvPr>
            <p:cNvSpPr txBox="1"/>
            <p:nvPr/>
          </p:nvSpPr>
          <p:spPr>
            <a:xfrm>
              <a:off x="203941" y="4709159"/>
              <a:ext cx="1683543" cy="46166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dirty="0">
                  <a:solidFill>
                    <a:prstClr val="black"/>
                  </a:solidFill>
                  <a:latin typeface="Calibri" panose="020F0502020204030204"/>
                </a:rPr>
                <a:t>Vaccination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D072E19-F856-92B5-A468-1D65B01C8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868041">
              <a:off x="2266058" y="4437004"/>
              <a:ext cx="264083" cy="3618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3080973-60BC-5B6B-A5A5-9D176C50B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449920">
              <a:off x="2814894" y="4615517"/>
              <a:ext cx="264083" cy="36186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258BAD5-2350-DB94-9CF7-6F1D9C076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2377838">
              <a:off x="2616360" y="4280151"/>
              <a:ext cx="264083" cy="361863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0C8838F-B665-E5D2-DC63-AC1C88988E40}"/>
              </a:ext>
            </a:extLst>
          </p:cNvPr>
          <p:cNvGrpSpPr/>
          <p:nvPr/>
        </p:nvGrpSpPr>
        <p:grpSpPr>
          <a:xfrm>
            <a:off x="143255" y="5306877"/>
            <a:ext cx="4977369" cy="1463957"/>
            <a:chOff x="102351" y="177233"/>
            <a:chExt cx="3395698" cy="1256382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38A7397-A91F-CCAB-4D94-ED2F35E2F032}"/>
                </a:ext>
              </a:extLst>
            </p:cNvPr>
            <p:cNvSpPr/>
            <p:nvPr/>
          </p:nvSpPr>
          <p:spPr>
            <a:xfrm>
              <a:off x="102351" y="177233"/>
              <a:ext cx="3395698" cy="12563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en-GB" sz="20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4047A75-F8EE-FE92-C0A5-CD7B8FE188F2}"/>
                </a:ext>
              </a:extLst>
            </p:cNvPr>
            <p:cNvSpPr txBox="1"/>
            <p:nvPr/>
          </p:nvSpPr>
          <p:spPr>
            <a:xfrm>
              <a:off x="111591" y="188902"/>
              <a:ext cx="3386458" cy="9009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sz="2000" dirty="0"/>
                <a:t>After the </a:t>
              </a:r>
              <a:r>
                <a:rPr lang="en-GB" sz="2000" b="1" dirty="0"/>
                <a:t>initial exposure to the antigen</a:t>
              </a:r>
              <a:r>
                <a:rPr lang="en-GB" sz="2000" dirty="0"/>
                <a:t> (first vaccination), there is a </a:t>
              </a:r>
              <a:r>
                <a:rPr lang="en-GB" sz="2000" b="1" dirty="0"/>
                <a:t>delay known as the lag phase</a:t>
              </a:r>
              <a:r>
                <a:rPr lang="en-GB" sz="2000" dirty="0"/>
                <a:t> while the immune system recognises the antigen.</a:t>
              </a:r>
              <a:endPara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DA52993-4F24-FFC6-4C54-E0264001841D}"/>
              </a:ext>
            </a:extLst>
          </p:cNvPr>
          <p:cNvGrpSpPr/>
          <p:nvPr/>
        </p:nvGrpSpPr>
        <p:grpSpPr>
          <a:xfrm>
            <a:off x="3077321" y="3807114"/>
            <a:ext cx="1850457" cy="1103824"/>
            <a:chOff x="3077321" y="3807114"/>
            <a:chExt cx="1850457" cy="110382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8C7DA44-5576-6FF7-FF10-ED83A80BF3DA}"/>
                </a:ext>
              </a:extLst>
            </p:cNvPr>
            <p:cNvGrpSpPr/>
            <p:nvPr/>
          </p:nvGrpSpPr>
          <p:grpSpPr>
            <a:xfrm rot="20186131">
              <a:off x="3077321" y="3807114"/>
              <a:ext cx="438663" cy="458399"/>
              <a:chOff x="3104622" y="754633"/>
              <a:chExt cx="5332696" cy="4639086"/>
            </a:xfrm>
          </p:grpSpPr>
          <p:pic>
            <p:nvPicPr>
              <p:cNvPr id="40" name="Picture 39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C0A046B2-160D-F650-5AFF-DF06361210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384389">
                <a:off x="5271662" y="4525934"/>
                <a:ext cx="1542126" cy="867785"/>
              </a:xfrm>
              <a:prstGeom prst="rect">
                <a:avLst/>
              </a:prstGeom>
            </p:spPr>
          </p:pic>
          <p:pic>
            <p:nvPicPr>
              <p:cNvPr id="41" name="Picture 40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7BEB3E16-CFBD-45ED-26C0-7675B5BECE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13440050" flipH="1">
                <a:off x="4553295" y="4219130"/>
                <a:ext cx="724165" cy="758354"/>
              </a:xfrm>
              <a:prstGeom prst="rect">
                <a:avLst/>
              </a:prstGeom>
            </p:spPr>
          </p:pic>
          <p:pic>
            <p:nvPicPr>
              <p:cNvPr id="42" name="Picture 41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D561F47D-8433-7261-9931-926C133C6A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272007" flipH="1">
                <a:off x="3462491" y="3946824"/>
                <a:ext cx="1475057" cy="883693"/>
              </a:xfrm>
              <a:prstGeom prst="rect">
                <a:avLst/>
              </a:prstGeom>
            </p:spPr>
          </p:pic>
          <p:pic>
            <p:nvPicPr>
              <p:cNvPr id="43" name="Picture 42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36993657-83D5-67B2-BB75-4940C6B857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2336726">
                <a:off x="7500487" y="2062731"/>
                <a:ext cx="936831" cy="758354"/>
              </a:xfrm>
              <a:prstGeom prst="rect">
                <a:avLst/>
              </a:prstGeom>
            </p:spPr>
          </p:pic>
          <p:pic>
            <p:nvPicPr>
              <p:cNvPr id="44" name="Picture 43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03AF9370-F04B-0664-945F-95BC46593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611776" flipH="1">
                <a:off x="6036997" y="1217375"/>
                <a:ext cx="871637" cy="758354"/>
              </a:xfrm>
              <a:prstGeom prst="rect">
                <a:avLst/>
              </a:prstGeom>
            </p:spPr>
          </p:pic>
          <p:pic>
            <p:nvPicPr>
              <p:cNvPr id="45" name="Picture 44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1F8C2EEE-3691-2AF9-2634-F64B75B0EC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446652">
                <a:off x="2761271" y="2510902"/>
                <a:ext cx="1570396" cy="883693"/>
              </a:xfrm>
              <a:prstGeom prst="rect">
                <a:avLst/>
              </a:prstGeom>
            </p:spPr>
          </p:pic>
          <p:pic>
            <p:nvPicPr>
              <p:cNvPr id="46" name="Picture 45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E003A556-A786-895E-3521-704B60A999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890916">
                <a:off x="3083168" y="1381229"/>
                <a:ext cx="1570396" cy="883693"/>
              </a:xfrm>
              <a:prstGeom prst="rect">
                <a:avLst/>
              </a:prstGeom>
            </p:spPr>
          </p:pic>
          <p:pic>
            <p:nvPicPr>
              <p:cNvPr id="47" name="Picture 46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8DC42552-45E5-0562-2B4D-F7199BAD45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9356" y="754633"/>
                <a:ext cx="1542126" cy="867785"/>
              </a:xfrm>
              <a:prstGeom prst="rect">
                <a:avLst/>
              </a:prstGeom>
            </p:spPr>
          </p:pic>
          <p:pic>
            <p:nvPicPr>
              <p:cNvPr id="48" name="Picture 47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ED9C2B73-0B0D-96B8-136C-F26FD82E6B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20654336">
                <a:off x="4046693" y="1059030"/>
                <a:ext cx="936831" cy="758354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5620BEB8-B006-CC05-FCEE-FABE5BC75A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61" b="89974" l="293" r="96973">
                            <a14:foregroundMark x1="5273" y1="30794" x2="391" y2="37109"/>
                            <a14:foregroundMark x1="391" y1="37109" x2="3711" y2="49284"/>
                            <a14:foregroundMark x1="3711" y1="49284" x2="9961" y2="55729"/>
                            <a14:foregroundMark x1="9961" y1="55729" x2="6641" y2="31901"/>
                            <a14:foregroundMark x1="7324" y1="29427" x2="1270" y2="43424"/>
                            <a14:foregroundMark x1="293" y1="38216" x2="2734" y2="43424"/>
                            <a14:foregroundMark x1="91895" y1="44206" x2="96973" y2="54818"/>
                            <a14:foregroundMark x1="96973" y1="54818" x2="88770" y2="65169"/>
                          </a14:backgroundRemoval>
                        </a14:imgEffect>
                      </a14:imgLayer>
                    </a14:imgProps>
                  </a:ext>
                </a:extLst>
              </a:blip>
              <a:srcRect t="20479" b="25227"/>
              <a:stretch>
                <a:fillRect/>
              </a:stretch>
            </p:blipFill>
            <p:spPr>
              <a:xfrm>
                <a:off x="3740918" y="1204152"/>
                <a:ext cx="4572000" cy="3723487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556AA428-4530-02F4-291D-4ECC597E36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alphaModFix amt="20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61" b="89974" l="293" r="96973">
                            <a14:foregroundMark x1="3258" y1="47624" x2="3410" y2="48180"/>
                            <a14:foregroundMark x1="1757" y1="42118" x2="2369" y2="44364"/>
                            <a14:foregroundMark x1="1589" y1="41503" x2="1425" y2="40900"/>
                            <a14:foregroundMark x1="1004" y1="39356" x2="1303" y2="40452"/>
                            <a14:foregroundMark x1="8882" y1="54616" x2="9961" y2="55729"/>
                            <a14:foregroundMark x1="9591" y1="53072" x2="6641" y2="31901"/>
                            <a14:foregroundMark x1="9961" y1="55729" x2="9920" y2="55438"/>
                            <a14:foregroundMark x1="2041" y1="41642" x2="1270" y2="43424"/>
                            <a14:foregroundMark x1="2929" y1="39589" x2="2408" y2="40794"/>
                            <a14:foregroundMark x1="6735" y1="30789" x2="4198" y2="36654"/>
                            <a14:foregroundMark x1="1875" y1="41591" x2="2734" y2="43424"/>
                            <a14:foregroundMark x1="816" y1="39333" x2="1347" y2="40466"/>
                            <a14:backgroundMark x1="3906" y1="36654" x2="3906" y2="36654"/>
                            <a14:backgroundMark x1="3906" y1="36654" x2="7617" y2="28971"/>
                            <a14:backgroundMark x1="7617" y1="28971" x2="36719" y2="23828"/>
                            <a14:backgroundMark x1="36719" y1="23828" x2="80176" y2="35938"/>
                            <a14:backgroundMark x1="80176" y1="35938" x2="90039" y2="42188"/>
                            <a14:backgroundMark x1="90039" y1="42188" x2="95898" y2="48568"/>
                            <a14:backgroundMark x1="95898" y1="48568" x2="95313" y2="58659"/>
                            <a14:backgroundMark x1="95313" y1="58659" x2="86035" y2="68555"/>
                            <a14:backgroundMark x1="86035" y1="68555" x2="66211" y2="71810"/>
                            <a14:backgroundMark x1="66211" y1="71810" x2="34277" y2="67904"/>
                            <a14:backgroundMark x1="34277" y1="67904" x2="20996" y2="63151"/>
                            <a14:backgroundMark x1="20996" y1="63151" x2="2734" y2="48698"/>
                            <a14:backgroundMark x1="2734" y1="48698" x2="4102" y2="35417"/>
                            <a14:backgroundMark x1="2051" y1="46875" x2="2441" y2="31120"/>
                            <a14:backgroundMark x1="2441" y1="31120" x2="195" y2="39258"/>
                            <a14:backgroundMark x1="1367" y1="44336" x2="1074" y2="37109"/>
                            <a14:backgroundMark x1="3125" y1="41016" x2="2539" y2="41797"/>
                            <a14:backgroundMark x1="3906" y1="46549" x2="1074" y2="40234"/>
                            <a14:backgroundMark x1="2930" y1="33984" x2="6738" y2="28906"/>
                            <a14:backgroundMark x1="41602" y1="23307" x2="66309" y2="28841"/>
                            <a14:backgroundMark x1="66309" y1="28841" x2="81934" y2="36654"/>
                            <a14:backgroundMark x1="79199" y1="34766" x2="67188" y2="26888"/>
                          </a14:backgroundRemoval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l="3800" t="20479" b="25227"/>
              <a:stretch>
                <a:fillRect/>
              </a:stretch>
            </p:blipFill>
            <p:spPr>
              <a:xfrm>
                <a:off x="4096352" y="1545069"/>
                <a:ext cx="3861132" cy="3104506"/>
              </a:xfrm>
              <a:prstGeom prst="rect">
                <a:avLst/>
              </a:prstGeom>
            </p:spPr>
          </p:pic>
          <p:pic>
            <p:nvPicPr>
              <p:cNvPr id="51" name="Picture 50" descr="A colorful art of a blue and orange circle&#10;&#10;AI-generated content may be incorrect.">
                <a:extLst>
                  <a:ext uri="{FF2B5EF4-FFF2-40B4-BE49-F238E27FC236}">
                    <a16:creationId xmlns:a16="http://schemas.microsoft.com/office/drawing/2014/main" id="{31EA8C0A-E66A-8768-6E84-8C549E8BD2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0000" b="90000" l="10000" r="90000">
                            <a14:foregroundMark x1="14286" y1="38378" x2="14286" y2="38378"/>
                            <a14:foregroundMark x1="14286" y1="38378" x2="14286" y2="68108"/>
                            <a14:foregroundMark x1="14286" y1="68108" x2="54887" y2="75676"/>
                            <a14:foregroundMark x1="54887" y1="75676" x2="88722" y2="62703"/>
                            <a14:foregroundMark x1="88722" y1="62703" x2="71429" y2="27027"/>
                            <a14:foregroundMark x1="71429" y1="27027" x2="21053" y2="21622"/>
                            <a14:foregroundMark x1="21053" y1="21622" x2="15789" y2="35135"/>
                            <a14:foregroundMark x1="27068" y1="20000" x2="65414" y2="17838"/>
                            <a14:foregroundMark x1="65414" y1="17838" x2="69173" y2="21081"/>
                            <a14:foregroundMark x1="57143" y1="16757" x2="57143" y2="16757"/>
                            <a14:foregroundMark x1="43609" y1="16216" x2="43609" y2="16216"/>
                            <a14:foregroundMark x1="54887" y1="84865" x2="54887" y2="84865"/>
                            <a14:foregroundMark x1="54887" y1="84865" x2="78195" y2="65405"/>
                            <a14:foregroundMark x1="37594" y1="16216" x2="51880" y2="16216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77037" y="1537025"/>
                <a:ext cx="1423382" cy="1979892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02E4AABD-5BCA-EBC5-FC42-93CBF6CDDE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alphaModFix amt="34000"/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9447847">
                <a:off x="4141598" y="2486945"/>
                <a:ext cx="1158486" cy="1519739"/>
              </a:xfrm>
              <a:prstGeom prst="rect">
                <a:avLst/>
              </a:prstGeom>
            </p:spPr>
          </p:pic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BB0535D7-67B2-8A15-D4F7-50A2ED0C8B3F}"/>
                  </a:ext>
                </a:extLst>
              </p:cNvPr>
              <p:cNvSpPr/>
              <p:nvPr/>
            </p:nvSpPr>
            <p:spPr>
              <a:xfrm>
                <a:off x="6481104" y="2579698"/>
                <a:ext cx="762000" cy="714375"/>
              </a:xfrm>
              <a:prstGeom prst="ellipse">
                <a:avLst/>
              </a:prstGeom>
              <a:solidFill>
                <a:srgbClr val="156082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5F900D8A-BCA0-E260-367E-C7472AAA2B7F}"/>
                  </a:ext>
                </a:extLst>
              </p:cNvPr>
              <p:cNvSpPr/>
              <p:nvPr/>
            </p:nvSpPr>
            <p:spPr>
              <a:xfrm>
                <a:off x="5682125" y="3571827"/>
                <a:ext cx="762000" cy="714375"/>
              </a:xfrm>
              <a:prstGeom prst="ellipse">
                <a:avLst/>
              </a:prstGeom>
              <a:solidFill>
                <a:srgbClr val="156082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F02E0C79-E1F0-E04E-E6CA-4243C7DE09AA}"/>
                  </a:ext>
                </a:extLst>
              </p:cNvPr>
              <p:cNvSpPr/>
              <p:nvPr/>
            </p:nvSpPr>
            <p:spPr>
              <a:xfrm>
                <a:off x="7059195" y="3489022"/>
                <a:ext cx="762000" cy="714375"/>
              </a:xfrm>
              <a:prstGeom prst="ellipse">
                <a:avLst/>
              </a:prstGeom>
              <a:solidFill>
                <a:srgbClr val="156082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204C45A-6D8F-EACA-EB24-29CB4A440061}"/>
                </a:ext>
              </a:extLst>
            </p:cNvPr>
            <p:cNvGrpSpPr/>
            <p:nvPr/>
          </p:nvGrpSpPr>
          <p:grpSpPr>
            <a:xfrm rot="20186131">
              <a:off x="3330676" y="4452539"/>
              <a:ext cx="438663" cy="458399"/>
              <a:chOff x="3104622" y="754633"/>
              <a:chExt cx="5332696" cy="4639086"/>
            </a:xfrm>
          </p:grpSpPr>
          <p:pic>
            <p:nvPicPr>
              <p:cNvPr id="57" name="Picture 56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87C2CB7A-3D54-D201-A798-78C76EBEF1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384389">
                <a:off x="5271662" y="4525934"/>
                <a:ext cx="1542126" cy="867785"/>
              </a:xfrm>
              <a:prstGeom prst="rect">
                <a:avLst/>
              </a:prstGeom>
            </p:spPr>
          </p:pic>
          <p:pic>
            <p:nvPicPr>
              <p:cNvPr id="58" name="Picture 57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9D51EB93-FB88-21CE-A624-5292DEFF80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13440050" flipH="1">
                <a:off x="4553295" y="4219130"/>
                <a:ext cx="724165" cy="758354"/>
              </a:xfrm>
              <a:prstGeom prst="rect">
                <a:avLst/>
              </a:prstGeom>
            </p:spPr>
          </p:pic>
          <p:pic>
            <p:nvPicPr>
              <p:cNvPr id="59" name="Picture 58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A9E69068-8F7C-7BFB-88B9-1D66F04046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272007" flipH="1">
                <a:off x="3462491" y="3946824"/>
                <a:ext cx="1475057" cy="883693"/>
              </a:xfrm>
              <a:prstGeom prst="rect">
                <a:avLst/>
              </a:prstGeom>
            </p:spPr>
          </p:pic>
          <p:pic>
            <p:nvPicPr>
              <p:cNvPr id="60" name="Picture 59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9908E865-9117-674E-9338-34FE7FC1CB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2336726">
                <a:off x="7500487" y="2062731"/>
                <a:ext cx="936831" cy="758354"/>
              </a:xfrm>
              <a:prstGeom prst="rect">
                <a:avLst/>
              </a:prstGeom>
            </p:spPr>
          </p:pic>
          <p:pic>
            <p:nvPicPr>
              <p:cNvPr id="61" name="Picture 60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FCF116DA-6D3C-808C-96F3-EC2ACE0F21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611776" flipH="1">
                <a:off x="6036997" y="1217375"/>
                <a:ext cx="871637" cy="758354"/>
              </a:xfrm>
              <a:prstGeom prst="rect">
                <a:avLst/>
              </a:prstGeom>
            </p:spPr>
          </p:pic>
          <p:pic>
            <p:nvPicPr>
              <p:cNvPr id="62" name="Picture 61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4C278D37-E64C-78EC-33B1-B146F4E3CD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446652">
                <a:off x="2761271" y="2510902"/>
                <a:ext cx="1570396" cy="883693"/>
              </a:xfrm>
              <a:prstGeom prst="rect">
                <a:avLst/>
              </a:prstGeom>
            </p:spPr>
          </p:pic>
          <p:pic>
            <p:nvPicPr>
              <p:cNvPr id="63" name="Picture 62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0D6AD8E1-2657-EB7F-6C94-D74D45CE4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890916">
                <a:off x="3083168" y="1381229"/>
                <a:ext cx="1570396" cy="883693"/>
              </a:xfrm>
              <a:prstGeom prst="rect">
                <a:avLst/>
              </a:prstGeom>
            </p:spPr>
          </p:pic>
          <p:pic>
            <p:nvPicPr>
              <p:cNvPr id="64" name="Picture 63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4167D949-C0F7-F927-8632-E11B65EC4A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9356" y="754633"/>
                <a:ext cx="1542126" cy="867785"/>
              </a:xfrm>
              <a:prstGeom prst="rect">
                <a:avLst/>
              </a:prstGeom>
            </p:spPr>
          </p:pic>
          <p:pic>
            <p:nvPicPr>
              <p:cNvPr id="65" name="Picture 64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83947522-E787-3490-6281-2F9CA5E99B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20654336">
                <a:off x="4046693" y="1059030"/>
                <a:ext cx="936831" cy="758354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D48D3A4D-E87B-378A-6058-B068C64B5A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61" b="89974" l="293" r="96973">
                            <a14:foregroundMark x1="5273" y1="30794" x2="391" y2="37109"/>
                            <a14:foregroundMark x1="391" y1="37109" x2="3711" y2="49284"/>
                            <a14:foregroundMark x1="3711" y1="49284" x2="9961" y2="55729"/>
                            <a14:foregroundMark x1="9961" y1="55729" x2="6641" y2="31901"/>
                            <a14:foregroundMark x1="7324" y1="29427" x2="1270" y2="43424"/>
                            <a14:foregroundMark x1="293" y1="38216" x2="2734" y2="43424"/>
                            <a14:foregroundMark x1="91895" y1="44206" x2="96973" y2="54818"/>
                            <a14:foregroundMark x1="96973" y1="54818" x2="88770" y2="65169"/>
                          </a14:backgroundRemoval>
                        </a14:imgEffect>
                      </a14:imgLayer>
                    </a14:imgProps>
                  </a:ext>
                </a:extLst>
              </a:blip>
              <a:srcRect t="20479" b="25227"/>
              <a:stretch>
                <a:fillRect/>
              </a:stretch>
            </p:blipFill>
            <p:spPr>
              <a:xfrm>
                <a:off x="3740918" y="1204152"/>
                <a:ext cx="4572000" cy="3723487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E1CB51BE-79E7-FAE3-8A56-CF877A9AAA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alphaModFix amt="20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61" b="89974" l="293" r="96973">
                            <a14:foregroundMark x1="3258" y1="47624" x2="3410" y2="48180"/>
                            <a14:foregroundMark x1="1757" y1="42118" x2="2369" y2="44364"/>
                            <a14:foregroundMark x1="1589" y1="41503" x2="1425" y2="40900"/>
                            <a14:foregroundMark x1="1004" y1="39356" x2="1303" y2="40452"/>
                            <a14:foregroundMark x1="8882" y1="54616" x2="9961" y2="55729"/>
                            <a14:foregroundMark x1="9591" y1="53072" x2="6641" y2="31901"/>
                            <a14:foregroundMark x1="9961" y1="55729" x2="9920" y2="55438"/>
                            <a14:foregroundMark x1="2041" y1="41642" x2="1270" y2="43424"/>
                            <a14:foregroundMark x1="2929" y1="39589" x2="2408" y2="40794"/>
                            <a14:foregroundMark x1="6735" y1="30789" x2="4198" y2="36654"/>
                            <a14:foregroundMark x1="1875" y1="41591" x2="2734" y2="43424"/>
                            <a14:foregroundMark x1="816" y1="39333" x2="1347" y2="40466"/>
                            <a14:backgroundMark x1="3906" y1="36654" x2="3906" y2="36654"/>
                            <a14:backgroundMark x1="3906" y1="36654" x2="7617" y2="28971"/>
                            <a14:backgroundMark x1="7617" y1="28971" x2="36719" y2="23828"/>
                            <a14:backgroundMark x1="36719" y1="23828" x2="80176" y2="35938"/>
                            <a14:backgroundMark x1="80176" y1="35938" x2="90039" y2="42188"/>
                            <a14:backgroundMark x1="90039" y1="42188" x2="95898" y2="48568"/>
                            <a14:backgroundMark x1="95898" y1="48568" x2="95313" y2="58659"/>
                            <a14:backgroundMark x1="95313" y1="58659" x2="86035" y2="68555"/>
                            <a14:backgroundMark x1="86035" y1="68555" x2="66211" y2="71810"/>
                            <a14:backgroundMark x1="66211" y1="71810" x2="34277" y2="67904"/>
                            <a14:backgroundMark x1="34277" y1="67904" x2="20996" y2="63151"/>
                            <a14:backgroundMark x1="20996" y1="63151" x2="2734" y2="48698"/>
                            <a14:backgroundMark x1="2734" y1="48698" x2="4102" y2="35417"/>
                            <a14:backgroundMark x1="2051" y1="46875" x2="2441" y2="31120"/>
                            <a14:backgroundMark x1="2441" y1="31120" x2="195" y2="39258"/>
                            <a14:backgroundMark x1="1367" y1="44336" x2="1074" y2="37109"/>
                            <a14:backgroundMark x1="3125" y1="41016" x2="2539" y2="41797"/>
                            <a14:backgroundMark x1="3906" y1="46549" x2="1074" y2="40234"/>
                            <a14:backgroundMark x1="2930" y1="33984" x2="6738" y2="28906"/>
                            <a14:backgroundMark x1="41602" y1="23307" x2="66309" y2="28841"/>
                            <a14:backgroundMark x1="66309" y1="28841" x2="81934" y2="36654"/>
                            <a14:backgroundMark x1="79199" y1="34766" x2="67188" y2="26888"/>
                          </a14:backgroundRemoval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l="3800" t="20479" b="25227"/>
              <a:stretch>
                <a:fillRect/>
              </a:stretch>
            </p:blipFill>
            <p:spPr>
              <a:xfrm>
                <a:off x="4096352" y="1545069"/>
                <a:ext cx="3861132" cy="3104506"/>
              </a:xfrm>
              <a:prstGeom prst="rect">
                <a:avLst/>
              </a:prstGeom>
            </p:spPr>
          </p:pic>
          <p:pic>
            <p:nvPicPr>
              <p:cNvPr id="68" name="Picture 67" descr="A colorful art of a blue and orange circle&#10;&#10;AI-generated content may be incorrect.">
                <a:extLst>
                  <a:ext uri="{FF2B5EF4-FFF2-40B4-BE49-F238E27FC236}">
                    <a16:creationId xmlns:a16="http://schemas.microsoft.com/office/drawing/2014/main" id="{BF5B93DE-833C-F739-A8E2-9C5395B7C7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0000" b="90000" l="10000" r="90000">
                            <a14:foregroundMark x1="14286" y1="38378" x2="14286" y2="38378"/>
                            <a14:foregroundMark x1="14286" y1="38378" x2="14286" y2="68108"/>
                            <a14:foregroundMark x1="14286" y1="68108" x2="54887" y2="75676"/>
                            <a14:foregroundMark x1="54887" y1="75676" x2="88722" y2="62703"/>
                            <a14:foregroundMark x1="88722" y1="62703" x2="71429" y2="27027"/>
                            <a14:foregroundMark x1="71429" y1="27027" x2="21053" y2="21622"/>
                            <a14:foregroundMark x1="21053" y1="21622" x2="15789" y2="35135"/>
                            <a14:foregroundMark x1="27068" y1="20000" x2="65414" y2="17838"/>
                            <a14:foregroundMark x1="65414" y1="17838" x2="69173" y2="21081"/>
                            <a14:foregroundMark x1="57143" y1="16757" x2="57143" y2="16757"/>
                            <a14:foregroundMark x1="43609" y1="16216" x2="43609" y2="16216"/>
                            <a14:foregroundMark x1="54887" y1="84865" x2="54887" y2="84865"/>
                            <a14:foregroundMark x1="54887" y1="84865" x2="78195" y2="65405"/>
                            <a14:foregroundMark x1="37594" y1="16216" x2="51880" y2="16216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77037" y="1537025"/>
                <a:ext cx="1423382" cy="1979892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25392740-D96F-730B-3CBD-B946137213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alphaModFix amt="34000"/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9447847">
                <a:off x="4141598" y="2486945"/>
                <a:ext cx="1158486" cy="1519739"/>
              </a:xfrm>
              <a:prstGeom prst="rect">
                <a:avLst/>
              </a:prstGeom>
            </p:spPr>
          </p:pic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9756A862-F25F-BCB2-FCA7-BCB1E14B340E}"/>
                  </a:ext>
                </a:extLst>
              </p:cNvPr>
              <p:cNvSpPr/>
              <p:nvPr/>
            </p:nvSpPr>
            <p:spPr>
              <a:xfrm>
                <a:off x="6481104" y="2579698"/>
                <a:ext cx="762000" cy="714375"/>
              </a:xfrm>
              <a:prstGeom prst="ellipse">
                <a:avLst/>
              </a:prstGeom>
              <a:solidFill>
                <a:srgbClr val="156082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835FDBD4-04D4-F64F-54F4-D627EDD5F680}"/>
                  </a:ext>
                </a:extLst>
              </p:cNvPr>
              <p:cNvSpPr/>
              <p:nvPr/>
            </p:nvSpPr>
            <p:spPr>
              <a:xfrm>
                <a:off x="5682125" y="3571827"/>
                <a:ext cx="762000" cy="714375"/>
              </a:xfrm>
              <a:prstGeom prst="ellipse">
                <a:avLst/>
              </a:prstGeom>
              <a:solidFill>
                <a:srgbClr val="156082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239A4274-B159-CB47-665E-CCA011A23255}"/>
                  </a:ext>
                </a:extLst>
              </p:cNvPr>
              <p:cNvSpPr/>
              <p:nvPr/>
            </p:nvSpPr>
            <p:spPr>
              <a:xfrm>
                <a:off x="7059195" y="3489022"/>
                <a:ext cx="762000" cy="714375"/>
              </a:xfrm>
              <a:prstGeom prst="ellipse">
                <a:avLst/>
              </a:prstGeom>
              <a:solidFill>
                <a:srgbClr val="156082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15B286F-1EBF-E7B4-BE7B-3EB8ECD1D24B}"/>
                </a:ext>
              </a:extLst>
            </p:cNvPr>
            <p:cNvSpPr txBox="1"/>
            <p:nvPr/>
          </p:nvSpPr>
          <p:spPr>
            <a:xfrm>
              <a:off x="3832672" y="4441738"/>
              <a:ext cx="1095106" cy="46166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dirty="0">
                  <a:solidFill>
                    <a:prstClr val="black"/>
                  </a:solidFill>
                  <a:latin typeface="Calibri" panose="020F0502020204030204"/>
                </a:rPr>
                <a:t>B Cells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F27D164-02AE-9485-A7D8-D81ACA98A9AA}"/>
              </a:ext>
            </a:extLst>
          </p:cNvPr>
          <p:cNvGrpSpPr/>
          <p:nvPr/>
        </p:nvGrpSpPr>
        <p:grpSpPr>
          <a:xfrm>
            <a:off x="143255" y="389614"/>
            <a:ext cx="3506394" cy="3301122"/>
            <a:chOff x="143255" y="974562"/>
            <a:chExt cx="3940328" cy="2709999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5AC54482-18B5-EF02-519A-A70665798736}"/>
                </a:ext>
              </a:extLst>
            </p:cNvPr>
            <p:cNvGrpSpPr/>
            <p:nvPr/>
          </p:nvGrpSpPr>
          <p:grpSpPr>
            <a:xfrm>
              <a:off x="143255" y="974562"/>
              <a:ext cx="3940328" cy="1525926"/>
              <a:chOff x="102351" y="177233"/>
              <a:chExt cx="3395698" cy="1256382"/>
            </a:xfrm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025FD0BD-F659-3A5D-9286-1313FB429173}"/>
                  </a:ext>
                </a:extLst>
              </p:cNvPr>
              <p:cNvSpPr/>
              <p:nvPr/>
            </p:nvSpPr>
            <p:spPr>
              <a:xfrm>
                <a:off x="102351" y="177233"/>
                <a:ext cx="3395698" cy="1256382"/>
              </a:xfrm>
              <a:prstGeom prst="roundRect">
                <a:avLst>
                  <a:gd name="adj" fmla="val 9012"/>
                </a:avLst>
              </a:prstGeom>
              <a:solidFill>
                <a:sysClr val="window" lastClr="FFFFFF"/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914400">
                  <a:defRPr/>
                </a:pPr>
                <a:endParaRPr lang="en-GB" sz="200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AFEB345-42B4-B9C5-2DB6-363E41BF2C61}"/>
                  </a:ext>
                </a:extLst>
              </p:cNvPr>
              <p:cNvSpPr txBox="1"/>
              <p:nvPr/>
            </p:nvSpPr>
            <p:spPr>
              <a:xfrm>
                <a:off x="111591" y="188902"/>
                <a:ext cx="3386458" cy="900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n-GB" sz="2000" dirty="0"/>
                  <a:t>This leads to the </a:t>
                </a:r>
                <a:r>
                  <a:rPr lang="en-GB" sz="2000" b="1" dirty="0"/>
                  <a:t>primary immune response</a:t>
                </a:r>
                <a:r>
                  <a:rPr lang="en-GB" sz="2000" dirty="0"/>
                  <a:t>, where antibody levels </a:t>
                </a:r>
                <a:r>
                  <a:rPr lang="en-GB" sz="2000" b="1" dirty="0"/>
                  <a:t>increase slowly and reach a relatively small peak</a:t>
                </a:r>
                <a:r>
                  <a:rPr lang="en-GB" sz="2000" dirty="0"/>
                  <a:t>.</a:t>
                </a:r>
                <a:endParaRPr lang="en-US" sz="2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6AA495E6-4DA3-86B7-88BA-C10B903B4AD6}"/>
                </a:ext>
              </a:extLst>
            </p:cNvPr>
            <p:cNvCxnSpPr>
              <a:cxnSpLocks/>
            </p:cNvCxnSpPr>
            <p:nvPr/>
          </p:nvCxnSpPr>
          <p:spPr>
            <a:xfrm>
              <a:off x="3293906" y="2493212"/>
              <a:ext cx="155269" cy="1191349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9396FF9-D79F-D669-2C50-57F8455C1578}"/>
              </a:ext>
            </a:extLst>
          </p:cNvPr>
          <p:cNvGrpSpPr/>
          <p:nvPr/>
        </p:nvGrpSpPr>
        <p:grpSpPr>
          <a:xfrm>
            <a:off x="3845564" y="3180627"/>
            <a:ext cx="1510379" cy="1248144"/>
            <a:chOff x="9651535" y="3003528"/>
            <a:chExt cx="1510379" cy="1248144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762B9F70-E322-817F-08DB-6E1F898D0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5215366">
              <a:off x="9699412" y="2955651"/>
              <a:ext cx="320772" cy="416526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8903C0AF-1B44-CC12-075F-B931FFC8F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1071820">
              <a:off x="10086266" y="3835146"/>
              <a:ext cx="320772" cy="416526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D0CEFE73-D69F-700F-8FF6-9C58782F2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3699815">
              <a:off x="10260240" y="3264300"/>
              <a:ext cx="320772" cy="416526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EB2A1A8-1CCF-E560-963C-4E3B215A7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5400000">
              <a:off x="10793265" y="3006582"/>
              <a:ext cx="320772" cy="416526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0004F3CF-5EC1-E4AD-4FCF-3A8F79C12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18904581">
              <a:off x="9747585" y="3566094"/>
              <a:ext cx="320772" cy="416526"/>
            </a:xfrm>
            <a:prstGeom prst="rect">
              <a:avLst/>
            </a:prstGeom>
          </p:spPr>
        </p:pic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2BE37D1E-9475-43E2-E58E-6264A833F95D}"/>
              </a:ext>
            </a:extLst>
          </p:cNvPr>
          <p:cNvSpPr txBox="1"/>
          <p:nvPr/>
        </p:nvSpPr>
        <p:spPr>
          <a:xfrm>
            <a:off x="3706364" y="2843307"/>
            <a:ext cx="1581538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Antibodies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2540AF6D-1ECD-A4C9-EABD-AE7253DB5D29}"/>
              </a:ext>
            </a:extLst>
          </p:cNvPr>
          <p:cNvGrpSpPr/>
          <p:nvPr/>
        </p:nvGrpSpPr>
        <p:grpSpPr>
          <a:xfrm>
            <a:off x="4988256" y="3678315"/>
            <a:ext cx="1131937" cy="1212278"/>
            <a:chOff x="4988256" y="3678315"/>
            <a:chExt cx="1131937" cy="1212278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8B912728-FD5A-CE3E-2391-902ACF23F885}"/>
                </a:ext>
              </a:extLst>
            </p:cNvPr>
            <p:cNvGrpSpPr/>
            <p:nvPr/>
          </p:nvGrpSpPr>
          <p:grpSpPr>
            <a:xfrm rot="289157">
              <a:off x="4988256" y="4306484"/>
              <a:ext cx="908241" cy="584109"/>
              <a:chOff x="-5365982" y="-3376537"/>
              <a:chExt cx="13208503" cy="8278859"/>
            </a:xfrm>
          </p:grpSpPr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0389BBF9-1927-6B92-7121-8F2F57AC1D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 rot="20660819">
                <a:off x="3428634" y="-3376537"/>
                <a:ext cx="4413887" cy="5742930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26BC952F-03C0-8857-5887-6118CEC642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 rot="12212721">
                <a:off x="-5365982" y="-2899387"/>
                <a:ext cx="4413887" cy="5742930"/>
              </a:xfrm>
              <a:prstGeom prst="rect">
                <a:avLst/>
              </a:prstGeom>
            </p:spPr>
          </p:pic>
          <p:pic>
            <p:nvPicPr>
              <p:cNvPr id="103" name="Picture 102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4855BDAE-80BA-272C-1033-D81827A9E8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970520">
                <a:off x="1423349" y="2756998"/>
                <a:ext cx="2387549" cy="1345802"/>
              </a:xfrm>
              <a:prstGeom prst="rect">
                <a:avLst/>
              </a:prstGeom>
            </p:spPr>
          </p:pic>
          <p:pic>
            <p:nvPicPr>
              <p:cNvPr id="104" name="Picture 103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A661C266-3F03-D412-6956-F40A721E24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12026181" flipH="1">
                <a:off x="232564" y="3025715"/>
                <a:ext cx="1121166" cy="1176092"/>
              </a:xfrm>
              <a:prstGeom prst="rect">
                <a:avLst/>
              </a:prstGeom>
            </p:spPr>
          </p:pic>
          <p:pic>
            <p:nvPicPr>
              <p:cNvPr id="105" name="Picture 104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C4355AAB-07E6-3CF7-5562-D6878BD61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858138" flipH="1">
                <a:off x="-1495797" y="3074452"/>
                <a:ext cx="2287589" cy="1368151"/>
              </a:xfrm>
              <a:prstGeom prst="rect">
                <a:avLst/>
              </a:prstGeom>
            </p:spPr>
          </p:pic>
          <p:pic>
            <p:nvPicPr>
              <p:cNvPr id="106" name="Picture 105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6E990FB2-0B99-756F-76F9-FDA4EA4C4B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922857">
                <a:off x="1957931" y="-2154968"/>
                <a:ext cx="1450420" cy="1176092"/>
              </a:xfrm>
              <a:prstGeom prst="rect">
                <a:avLst/>
              </a:prstGeom>
            </p:spPr>
          </p:pic>
          <p:pic>
            <p:nvPicPr>
              <p:cNvPr id="107" name="Picture 106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513E44CB-B730-E23B-698C-3470930E88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20797907" flipH="1">
                <a:off x="467501" y="-2205325"/>
                <a:ext cx="1349485" cy="1176092"/>
              </a:xfrm>
              <a:prstGeom prst="rect">
                <a:avLst/>
              </a:prstGeom>
            </p:spPr>
          </p:pic>
          <p:pic>
            <p:nvPicPr>
              <p:cNvPr id="108" name="Picture 107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9C13DEF7-1CD5-0F31-A13B-499361ABFF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032783">
                <a:off x="-3387458" y="1437769"/>
                <a:ext cx="2435445" cy="1368151"/>
              </a:xfrm>
              <a:prstGeom prst="rect">
                <a:avLst/>
              </a:prstGeom>
            </p:spPr>
          </p:pic>
          <p:pic>
            <p:nvPicPr>
              <p:cNvPr id="109" name="Picture 108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EB99E0F2-9665-FD4E-5C1E-7C3BF5B0B4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186131">
                <a:off x="-974892" y="-2577810"/>
                <a:ext cx="2387549" cy="1345802"/>
              </a:xfrm>
              <a:prstGeom prst="rect">
                <a:avLst/>
              </a:prstGeom>
            </p:spPr>
          </p:pic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48C50D76-D7F1-CF93-8F5A-10093C9574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61" b="89974" l="293" r="96973">
                            <a14:foregroundMark x1="5273" y1="30794" x2="391" y2="37109"/>
                            <a14:foregroundMark x1="391" y1="37109" x2="3711" y2="49284"/>
                            <a14:foregroundMark x1="3711" y1="49284" x2="9961" y2="55729"/>
                            <a14:foregroundMark x1="9961" y1="55729" x2="6641" y2="31901"/>
                            <a14:foregroundMark x1="7324" y1="29427" x2="1270" y2="43424"/>
                            <a14:foregroundMark x1="293" y1="38216" x2="2734" y2="43424"/>
                            <a14:foregroundMark x1="91895" y1="44206" x2="96973" y2="54818"/>
                            <a14:foregroundMark x1="96973" y1="54818" x2="88770" y2="65169"/>
                          </a14:backgroundRemoval>
                        </a14:imgEffect>
                      </a14:imgLayer>
                    </a14:imgProps>
                  </a:ext>
                </a:extLst>
              </a:blip>
              <a:srcRect t="20479" b="25227"/>
              <a:stretch>
                <a:fillRect/>
              </a:stretch>
            </p:blipFill>
            <p:spPr>
              <a:xfrm rot="20186131">
                <a:off x="-2330152" y="-2201418"/>
                <a:ext cx="7078459" cy="5774561"/>
              </a:xfrm>
              <a:prstGeom prst="rect">
                <a:avLst/>
              </a:prstGeom>
            </p:spPr>
          </p:pic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FC593C32-78E9-946E-091F-E6773DAC6F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alphaModFix amt="20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61" b="89974" l="293" r="96973">
                            <a14:foregroundMark x1="3258" y1="47624" x2="3410" y2="48180"/>
                            <a14:foregroundMark x1="1757" y1="42118" x2="2369" y2="44364"/>
                            <a14:foregroundMark x1="1589" y1="41503" x2="1425" y2="40900"/>
                            <a14:foregroundMark x1="1004" y1="39356" x2="1303" y2="40452"/>
                            <a14:foregroundMark x1="8882" y1="54616" x2="9961" y2="55729"/>
                            <a14:foregroundMark x1="9591" y1="53072" x2="6641" y2="31901"/>
                            <a14:foregroundMark x1="9961" y1="55729" x2="9920" y2="55438"/>
                            <a14:foregroundMark x1="2041" y1="41642" x2="1270" y2="43424"/>
                            <a14:foregroundMark x1="2929" y1="39589" x2="2408" y2="40794"/>
                            <a14:foregroundMark x1="6735" y1="30789" x2="4198" y2="36654"/>
                            <a14:foregroundMark x1="1875" y1="41591" x2="2734" y2="43424"/>
                            <a14:foregroundMark x1="816" y1="39333" x2="1347" y2="40466"/>
                            <a14:backgroundMark x1="3906" y1="36654" x2="3906" y2="36654"/>
                            <a14:backgroundMark x1="3906" y1="36654" x2="7617" y2="28971"/>
                            <a14:backgroundMark x1="7617" y1="28971" x2="36719" y2="23828"/>
                            <a14:backgroundMark x1="36719" y1="23828" x2="80176" y2="35938"/>
                            <a14:backgroundMark x1="80176" y1="35938" x2="90039" y2="42188"/>
                            <a14:backgroundMark x1="90039" y1="42188" x2="95898" y2="48568"/>
                            <a14:backgroundMark x1="95898" y1="48568" x2="95313" y2="58659"/>
                            <a14:backgroundMark x1="95313" y1="58659" x2="86035" y2="68555"/>
                            <a14:backgroundMark x1="86035" y1="68555" x2="66211" y2="71810"/>
                            <a14:backgroundMark x1="66211" y1="71810" x2="34277" y2="67904"/>
                            <a14:backgroundMark x1="34277" y1="67904" x2="20996" y2="63151"/>
                            <a14:backgroundMark x1="20996" y1="63151" x2="2734" y2="48698"/>
                            <a14:backgroundMark x1="2734" y1="48698" x2="4102" y2="35417"/>
                            <a14:backgroundMark x1="2051" y1="46875" x2="2441" y2="31120"/>
                            <a14:backgroundMark x1="2441" y1="31120" x2="195" y2="39258"/>
                            <a14:backgroundMark x1="1367" y1="44336" x2="1074" y2="37109"/>
                            <a14:backgroundMark x1="3125" y1="41016" x2="2539" y2="41797"/>
                            <a14:backgroundMark x1="3906" y1="46549" x2="1074" y2="40234"/>
                            <a14:backgroundMark x1="2930" y1="33984" x2="6738" y2="28906"/>
                            <a14:backgroundMark x1="41602" y1="23307" x2="66309" y2="28841"/>
                            <a14:backgroundMark x1="66309" y1="28841" x2="81934" y2="36654"/>
                            <a14:backgroundMark x1="79199" y1="34766" x2="67188" y2="26888"/>
                          </a14:backgroundRemoval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l="3800" t="20479" b="25227"/>
              <a:stretch>
                <a:fillRect/>
              </a:stretch>
            </p:blipFill>
            <p:spPr>
              <a:xfrm rot="20186131">
                <a:off x="-1548999" y="-1615219"/>
                <a:ext cx="5977879" cy="4814616"/>
              </a:xfrm>
              <a:prstGeom prst="rect">
                <a:avLst/>
              </a:prstGeom>
            </p:spPr>
          </p:pic>
          <p:pic>
            <p:nvPicPr>
              <p:cNvPr id="112" name="Picture 111" descr="A colorful art of a blue and orange circle&#10;&#10;AI-generated content may be incorrect.">
                <a:extLst>
                  <a:ext uri="{FF2B5EF4-FFF2-40B4-BE49-F238E27FC236}">
                    <a16:creationId xmlns:a16="http://schemas.microsoft.com/office/drawing/2014/main" id="{5B1471F5-C7B8-E049-2BB6-DDD2ADFDC5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0000" b="90000" l="10000" r="90000">
                            <a14:foregroundMark x1="14286" y1="38378" x2="14286" y2="38378"/>
                            <a14:foregroundMark x1="14286" y1="38378" x2="14286" y2="68108"/>
                            <a14:foregroundMark x1="14286" y1="68108" x2="54887" y2="75676"/>
                            <a14:foregroundMark x1="54887" y1="75676" x2="88722" y2="62703"/>
                            <a14:foregroundMark x1="88722" y1="62703" x2="71429" y2="27027"/>
                            <a14:foregroundMark x1="71429" y1="27027" x2="21053" y2="21622"/>
                            <a14:foregroundMark x1="21053" y1="21622" x2="15789" y2="35135"/>
                            <a14:foregroundMark x1="27068" y1="20000" x2="65414" y2="17838"/>
                            <a14:foregroundMark x1="65414" y1="17838" x2="69173" y2="21081"/>
                            <a14:foregroundMark x1="57143" y1="16757" x2="57143" y2="16757"/>
                            <a14:foregroundMark x1="43609" y1="16216" x2="43609" y2="16216"/>
                            <a14:foregroundMark x1="54887" y1="84865" x2="54887" y2="84865"/>
                            <a14:foregroundMark x1="54887" y1="84865" x2="78195" y2="65405"/>
                            <a14:foregroundMark x1="37594" y1="16216" x2="51880" y2="16216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0186131">
                <a:off x="-1063107" y="-1097032"/>
                <a:ext cx="2203708" cy="3070511"/>
              </a:xfrm>
              <a:prstGeom prst="rect">
                <a:avLst/>
              </a:prstGeom>
            </p:spPr>
          </p:pic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D1456448-9793-5F50-1AEA-FB12857BC9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alphaModFix amt="34000"/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8033978">
                <a:off x="-1217642" y="634549"/>
                <a:ext cx="1793590" cy="2356884"/>
              </a:xfrm>
              <a:prstGeom prst="rect">
                <a:avLst/>
              </a:prstGeom>
            </p:spPr>
          </p:pic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1F036BB3-5C85-2AEE-3D53-7E15613E5EC1}"/>
                  </a:ext>
                </a:extLst>
              </p:cNvPr>
              <p:cNvSpPr/>
              <p:nvPr/>
            </p:nvSpPr>
            <p:spPr>
              <a:xfrm rot="20186131">
                <a:off x="1935823" y="-506856"/>
                <a:ext cx="1179743" cy="1107887"/>
              </a:xfrm>
              <a:prstGeom prst="ellipse">
                <a:avLst/>
              </a:prstGeom>
              <a:solidFill>
                <a:srgbClr val="156082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12AA8D2B-2720-C138-A57E-5E1E0133C239}"/>
                  </a:ext>
                </a:extLst>
              </p:cNvPr>
              <p:cNvSpPr/>
              <p:nvPr/>
            </p:nvSpPr>
            <p:spPr>
              <a:xfrm rot="20186131">
                <a:off x="1417100" y="1398006"/>
                <a:ext cx="1179743" cy="1107887"/>
              </a:xfrm>
              <a:prstGeom prst="ellipse">
                <a:avLst/>
              </a:prstGeom>
              <a:solidFill>
                <a:srgbClr val="156082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9FE62512-88CB-E1C0-A458-3DE506C330C0}"/>
                  </a:ext>
                </a:extLst>
              </p:cNvPr>
              <p:cNvSpPr/>
              <p:nvPr/>
            </p:nvSpPr>
            <p:spPr>
              <a:xfrm rot="20186131">
                <a:off x="3319980" y="427961"/>
                <a:ext cx="1179743" cy="1107887"/>
              </a:xfrm>
              <a:prstGeom prst="ellipse">
                <a:avLst/>
              </a:prstGeom>
              <a:solidFill>
                <a:srgbClr val="156082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4C306C9A-DEAD-C45F-4B66-5B83B34B481A}"/>
                </a:ext>
              </a:extLst>
            </p:cNvPr>
            <p:cNvGrpSpPr/>
            <p:nvPr/>
          </p:nvGrpSpPr>
          <p:grpSpPr>
            <a:xfrm rot="289157">
              <a:off x="5211952" y="3678315"/>
              <a:ext cx="908241" cy="584109"/>
              <a:chOff x="-5365982" y="-3376537"/>
              <a:chExt cx="13208503" cy="8278859"/>
            </a:xfrm>
          </p:grpSpPr>
          <p:pic>
            <p:nvPicPr>
              <p:cNvPr id="118" name="Picture 117">
                <a:extLst>
                  <a:ext uri="{FF2B5EF4-FFF2-40B4-BE49-F238E27FC236}">
                    <a16:creationId xmlns:a16="http://schemas.microsoft.com/office/drawing/2014/main" id="{380FA1C7-7EA4-6C98-5056-C1020C6C99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 rot="20660819">
                <a:off x="3428634" y="-3376537"/>
                <a:ext cx="4413887" cy="5742930"/>
              </a:xfrm>
              <a:prstGeom prst="rect">
                <a:avLst/>
              </a:prstGeom>
            </p:spPr>
          </p:pic>
          <p:pic>
            <p:nvPicPr>
              <p:cNvPr id="119" name="Picture 118">
                <a:extLst>
                  <a:ext uri="{FF2B5EF4-FFF2-40B4-BE49-F238E27FC236}">
                    <a16:creationId xmlns:a16="http://schemas.microsoft.com/office/drawing/2014/main" id="{A8C0933C-15F8-0837-A835-6FF866898D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 rot="12212721">
                <a:off x="-5365982" y="-2899387"/>
                <a:ext cx="4413887" cy="5742930"/>
              </a:xfrm>
              <a:prstGeom prst="rect">
                <a:avLst/>
              </a:prstGeom>
            </p:spPr>
          </p:pic>
          <p:pic>
            <p:nvPicPr>
              <p:cNvPr id="120" name="Picture 119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75446002-B85D-4714-F5C4-7EFE12CBC9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970520">
                <a:off x="1423349" y="2756998"/>
                <a:ext cx="2387549" cy="1345802"/>
              </a:xfrm>
              <a:prstGeom prst="rect">
                <a:avLst/>
              </a:prstGeom>
            </p:spPr>
          </p:pic>
          <p:pic>
            <p:nvPicPr>
              <p:cNvPr id="121" name="Picture 120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3BEC7469-EF94-25F7-3C43-A63EB1C280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12026181" flipH="1">
                <a:off x="232564" y="3025715"/>
                <a:ext cx="1121166" cy="1176092"/>
              </a:xfrm>
              <a:prstGeom prst="rect">
                <a:avLst/>
              </a:prstGeom>
            </p:spPr>
          </p:pic>
          <p:pic>
            <p:nvPicPr>
              <p:cNvPr id="122" name="Picture 121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4856C83A-F168-8D4A-D7EA-A3F24AE7AB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858138" flipH="1">
                <a:off x="-1495797" y="3074452"/>
                <a:ext cx="2287589" cy="1368151"/>
              </a:xfrm>
              <a:prstGeom prst="rect">
                <a:avLst/>
              </a:prstGeom>
            </p:spPr>
          </p:pic>
          <p:pic>
            <p:nvPicPr>
              <p:cNvPr id="123" name="Picture 122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F297D931-45E5-B545-3810-2D7E99E24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922857">
                <a:off x="1957931" y="-2154968"/>
                <a:ext cx="1450420" cy="1176092"/>
              </a:xfrm>
              <a:prstGeom prst="rect">
                <a:avLst/>
              </a:prstGeom>
            </p:spPr>
          </p:pic>
          <p:pic>
            <p:nvPicPr>
              <p:cNvPr id="124" name="Picture 123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E78A1D1E-A136-B5C1-8305-E5756F5E84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20797907" flipH="1">
                <a:off x="467501" y="-2205325"/>
                <a:ext cx="1349485" cy="1176092"/>
              </a:xfrm>
              <a:prstGeom prst="rect">
                <a:avLst/>
              </a:prstGeom>
            </p:spPr>
          </p:pic>
          <p:pic>
            <p:nvPicPr>
              <p:cNvPr id="125" name="Picture 124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08FCD3E9-E959-19AB-E637-652B8E6384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032783">
                <a:off x="-3387458" y="1437769"/>
                <a:ext cx="2435445" cy="1368151"/>
              </a:xfrm>
              <a:prstGeom prst="rect">
                <a:avLst/>
              </a:prstGeom>
            </p:spPr>
          </p:pic>
          <p:pic>
            <p:nvPicPr>
              <p:cNvPr id="126" name="Picture 125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1C3CE16C-002F-3380-3091-DA8DDA0E2D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186131">
                <a:off x="-974892" y="-2577810"/>
                <a:ext cx="2387549" cy="1345802"/>
              </a:xfrm>
              <a:prstGeom prst="rect">
                <a:avLst/>
              </a:prstGeom>
            </p:spPr>
          </p:pic>
          <p:pic>
            <p:nvPicPr>
              <p:cNvPr id="127" name="Picture 126">
                <a:extLst>
                  <a:ext uri="{FF2B5EF4-FFF2-40B4-BE49-F238E27FC236}">
                    <a16:creationId xmlns:a16="http://schemas.microsoft.com/office/drawing/2014/main" id="{7DB575C9-982C-623F-FDBF-F98DD0D150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61" b="89974" l="293" r="96973">
                            <a14:foregroundMark x1="5273" y1="30794" x2="391" y2="37109"/>
                            <a14:foregroundMark x1="391" y1="37109" x2="3711" y2="49284"/>
                            <a14:foregroundMark x1="3711" y1="49284" x2="9961" y2="55729"/>
                            <a14:foregroundMark x1="9961" y1="55729" x2="6641" y2="31901"/>
                            <a14:foregroundMark x1="7324" y1="29427" x2="1270" y2="43424"/>
                            <a14:foregroundMark x1="293" y1="38216" x2="2734" y2="43424"/>
                            <a14:foregroundMark x1="91895" y1="44206" x2="96973" y2="54818"/>
                            <a14:foregroundMark x1="96973" y1="54818" x2="88770" y2="65169"/>
                          </a14:backgroundRemoval>
                        </a14:imgEffect>
                      </a14:imgLayer>
                    </a14:imgProps>
                  </a:ext>
                </a:extLst>
              </a:blip>
              <a:srcRect t="20479" b="25227"/>
              <a:stretch>
                <a:fillRect/>
              </a:stretch>
            </p:blipFill>
            <p:spPr>
              <a:xfrm rot="20186131">
                <a:off x="-2330152" y="-2201418"/>
                <a:ext cx="7078459" cy="5774561"/>
              </a:xfrm>
              <a:prstGeom prst="rect">
                <a:avLst/>
              </a:prstGeom>
            </p:spPr>
          </p:pic>
          <p:pic>
            <p:nvPicPr>
              <p:cNvPr id="128" name="Picture 127">
                <a:extLst>
                  <a:ext uri="{FF2B5EF4-FFF2-40B4-BE49-F238E27FC236}">
                    <a16:creationId xmlns:a16="http://schemas.microsoft.com/office/drawing/2014/main" id="{8627C171-C675-50B7-3C77-AAC06E6E10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alphaModFix amt="20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61" b="89974" l="293" r="96973">
                            <a14:foregroundMark x1="3258" y1="47624" x2="3410" y2="48180"/>
                            <a14:foregroundMark x1="1757" y1="42118" x2="2369" y2="44364"/>
                            <a14:foregroundMark x1="1589" y1="41503" x2="1425" y2="40900"/>
                            <a14:foregroundMark x1="1004" y1="39356" x2="1303" y2="40452"/>
                            <a14:foregroundMark x1="8882" y1="54616" x2="9961" y2="55729"/>
                            <a14:foregroundMark x1="9591" y1="53072" x2="6641" y2="31901"/>
                            <a14:foregroundMark x1="9961" y1="55729" x2="9920" y2="55438"/>
                            <a14:foregroundMark x1="2041" y1="41642" x2="1270" y2="43424"/>
                            <a14:foregroundMark x1="2929" y1="39589" x2="2408" y2="40794"/>
                            <a14:foregroundMark x1="6735" y1="30789" x2="4198" y2="36654"/>
                            <a14:foregroundMark x1="1875" y1="41591" x2="2734" y2="43424"/>
                            <a14:foregroundMark x1="816" y1="39333" x2="1347" y2="40466"/>
                            <a14:backgroundMark x1="3906" y1="36654" x2="3906" y2="36654"/>
                            <a14:backgroundMark x1="3906" y1="36654" x2="7617" y2="28971"/>
                            <a14:backgroundMark x1="7617" y1="28971" x2="36719" y2="23828"/>
                            <a14:backgroundMark x1="36719" y1="23828" x2="80176" y2="35938"/>
                            <a14:backgroundMark x1="80176" y1="35938" x2="90039" y2="42188"/>
                            <a14:backgroundMark x1="90039" y1="42188" x2="95898" y2="48568"/>
                            <a14:backgroundMark x1="95898" y1="48568" x2="95313" y2="58659"/>
                            <a14:backgroundMark x1="95313" y1="58659" x2="86035" y2="68555"/>
                            <a14:backgroundMark x1="86035" y1="68555" x2="66211" y2="71810"/>
                            <a14:backgroundMark x1="66211" y1="71810" x2="34277" y2="67904"/>
                            <a14:backgroundMark x1="34277" y1="67904" x2="20996" y2="63151"/>
                            <a14:backgroundMark x1="20996" y1="63151" x2="2734" y2="48698"/>
                            <a14:backgroundMark x1="2734" y1="48698" x2="4102" y2="35417"/>
                            <a14:backgroundMark x1="2051" y1="46875" x2="2441" y2="31120"/>
                            <a14:backgroundMark x1="2441" y1="31120" x2="195" y2="39258"/>
                            <a14:backgroundMark x1="1367" y1="44336" x2="1074" y2="37109"/>
                            <a14:backgroundMark x1="3125" y1="41016" x2="2539" y2="41797"/>
                            <a14:backgroundMark x1="3906" y1="46549" x2="1074" y2="40234"/>
                            <a14:backgroundMark x1="2930" y1="33984" x2="6738" y2="28906"/>
                            <a14:backgroundMark x1="41602" y1="23307" x2="66309" y2="28841"/>
                            <a14:backgroundMark x1="66309" y1="28841" x2="81934" y2="36654"/>
                            <a14:backgroundMark x1="79199" y1="34766" x2="67188" y2="26888"/>
                          </a14:backgroundRemoval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l="3800" t="20479" b="25227"/>
              <a:stretch>
                <a:fillRect/>
              </a:stretch>
            </p:blipFill>
            <p:spPr>
              <a:xfrm rot="20186131">
                <a:off x="-1548999" y="-1615219"/>
                <a:ext cx="5977879" cy="4814616"/>
              </a:xfrm>
              <a:prstGeom prst="rect">
                <a:avLst/>
              </a:prstGeom>
            </p:spPr>
          </p:pic>
          <p:pic>
            <p:nvPicPr>
              <p:cNvPr id="129" name="Picture 128" descr="A colorful art of a blue and orange circle&#10;&#10;AI-generated content may be incorrect.">
                <a:extLst>
                  <a:ext uri="{FF2B5EF4-FFF2-40B4-BE49-F238E27FC236}">
                    <a16:creationId xmlns:a16="http://schemas.microsoft.com/office/drawing/2014/main" id="{553A8091-D675-3828-ECD3-FD923DC2B3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0000" b="90000" l="10000" r="90000">
                            <a14:foregroundMark x1="14286" y1="38378" x2="14286" y2="38378"/>
                            <a14:foregroundMark x1="14286" y1="38378" x2="14286" y2="68108"/>
                            <a14:foregroundMark x1="14286" y1="68108" x2="54887" y2="75676"/>
                            <a14:foregroundMark x1="54887" y1="75676" x2="88722" y2="62703"/>
                            <a14:foregroundMark x1="88722" y1="62703" x2="71429" y2="27027"/>
                            <a14:foregroundMark x1="71429" y1="27027" x2="21053" y2="21622"/>
                            <a14:foregroundMark x1="21053" y1="21622" x2="15789" y2="35135"/>
                            <a14:foregroundMark x1="27068" y1="20000" x2="65414" y2="17838"/>
                            <a14:foregroundMark x1="65414" y1="17838" x2="69173" y2="21081"/>
                            <a14:foregroundMark x1="57143" y1="16757" x2="57143" y2="16757"/>
                            <a14:foregroundMark x1="43609" y1="16216" x2="43609" y2="16216"/>
                            <a14:foregroundMark x1="54887" y1="84865" x2="54887" y2="84865"/>
                            <a14:foregroundMark x1="54887" y1="84865" x2="78195" y2="65405"/>
                            <a14:foregroundMark x1="37594" y1="16216" x2="51880" y2="16216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0186131">
                <a:off x="-1063107" y="-1097032"/>
                <a:ext cx="2203708" cy="3070511"/>
              </a:xfrm>
              <a:prstGeom prst="rect">
                <a:avLst/>
              </a:prstGeom>
            </p:spPr>
          </p:pic>
          <p:pic>
            <p:nvPicPr>
              <p:cNvPr id="130" name="Picture 129">
                <a:extLst>
                  <a:ext uri="{FF2B5EF4-FFF2-40B4-BE49-F238E27FC236}">
                    <a16:creationId xmlns:a16="http://schemas.microsoft.com/office/drawing/2014/main" id="{A3CC4EE1-3C3C-0064-B2D7-6785601088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alphaModFix amt="34000"/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8033978">
                <a:off x="-1217642" y="634549"/>
                <a:ext cx="1793590" cy="2356884"/>
              </a:xfrm>
              <a:prstGeom prst="rect">
                <a:avLst/>
              </a:prstGeom>
            </p:spPr>
          </p:pic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EDBC2551-BCBC-767A-EB45-76E4A18FCD48}"/>
                  </a:ext>
                </a:extLst>
              </p:cNvPr>
              <p:cNvSpPr/>
              <p:nvPr/>
            </p:nvSpPr>
            <p:spPr>
              <a:xfrm rot="20186131">
                <a:off x="1935823" y="-506856"/>
                <a:ext cx="1179743" cy="1107887"/>
              </a:xfrm>
              <a:prstGeom prst="ellipse">
                <a:avLst/>
              </a:prstGeom>
              <a:solidFill>
                <a:srgbClr val="156082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CAA53143-E74A-F37E-9CB3-0FEAFEACEF73}"/>
                  </a:ext>
                </a:extLst>
              </p:cNvPr>
              <p:cNvSpPr/>
              <p:nvPr/>
            </p:nvSpPr>
            <p:spPr>
              <a:xfrm rot="20186131">
                <a:off x="1417100" y="1398006"/>
                <a:ext cx="1179743" cy="1107887"/>
              </a:xfrm>
              <a:prstGeom prst="ellipse">
                <a:avLst/>
              </a:prstGeom>
              <a:solidFill>
                <a:srgbClr val="156082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5E8F0F2B-DDAA-71D1-BBA5-764140A9C54E}"/>
                  </a:ext>
                </a:extLst>
              </p:cNvPr>
              <p:cNvSpPr/>
              <p:nvPr/>
            </p:nvSpPr>
            <p:spPr>
              <a:xfrm rot="20186131">
                <a:off x="3319980" y="427961"/>
                <a:ext cx="1179743" cy="1107887"/>
              </a:xfrm>
              <a:prstGeom prst="ellipse">
                <a:avLst/>
              </a:prstGeom>
              <a:solidFill>
                <a:srgbClr val="156082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BBC9D5EA-9EEA-B6EB-CFE3-07D57F5E7468}"/>
              </a:ext>
            </a:extLst>
          </p:cNvPr>
          <p:cNvSpPr txBox="1"/>
          <p:nvPr/>
        </p:nvSpPr>
        <p:spPr>
          <a:xfrm>
            <a:off x="5906616" y="4156460"/>
            <a:ext cx="2259704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Memory B Cells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4E613C1-8118-BF7C-C0A6-FF5C2DCF7ABB}"/>
              </a:ext>
            </a:extLst>
          </p:cNvPr>
          <p:cNvGrpSpPr/>
          <p:nvPr/>
        </p:nvGrpSpPr>
        <p:grpSpPr>
          <a:xfrm>
            <a:off x="6219998" y="3127084"/>
            <a:ext cx="5989905" cy="1525926"/>
            <a:chOff x="-1906321" y="974562"/>
            <a:chExt cx="5989905" cy="1525926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F4449B64-FA13-91E1-919F-94346BE4B21D}"/>
                </a:ext>
              </a:extLst>
            </p:cNvPr>
            <p:cNvGrpSpPr/>
            <p:nvPr/>
          </p:nvGrpSpPr>
          <p:grpSpPr>
            <a:xfrm>
              <a:off x="358359" y="974562"/>
              <a:ext cx="3725225" cy="1525926"/>
              <a:chOff x="287723" y="177233"/>
              <a:chExt cx="3210326" cy="1256382"/>
            </a:xfrm>
          </p:grpSpPr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70C1C506-2171-068C-316D-183E864A942C}"/>
                  </a:ext>
                </a:extLst>
              </p:cNvPr>
              <p:cNvSpPr/>
              <p:nvPr/>
            </p:nvSpPr>
            <p:spPr>
              <a:xfrm>
                <a:off x="287723" y="177233"/>
                <a:ext cx="3210325" cy="1256382"/>
              </a:xfrm>
              <a:prstGeom prst="roundRect">
                <a:avLst>
                  <a:gd name="adj" fmla="val 9012"/>
                </a:avLst>
              </a:prstGeom>
              <a:solidFill>
                <a:sysClr val="window" lastClr="FFFFFF"/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914400">
                  <a:defRPr/>
                </a:pPr>
                <a:endParaRPr lang="en-GB" sz="200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2FC9A2A-E80B-B128-D4D1-39E4E5B35CEF}"/>
                  </a:ext>
                </a:extLst>
              </p:cNvPr>
              <p:cNvSpPr txBox="1"/>
              <p:nvPr/>
            </p:nvSpPr>
            <p:spPr>
              <a:xfrm>
                <a:off x="294027" y="188902"/>
                <a:ext cx="3204022" cy="12250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n-GB" sz="2000" dirty="0"/>
                  <a:t>After the pathogen is cleared, </a:t>
                </a:r>
                <a:r>
                  <a:rPr lang="en-GB" sz="2000" b="1" dirty="0"/>
                  <a:t>antibody levels decrease</a:t>
                </a:r>
                <a:r>
                  <a:rPr lang="en-GB" sz="2000" dirty="0"/>
                  <a:t>, but </a:t>
                </a:r>
                <a:r>
                  <a:rPr lang="en-GB" sz="2000" b="1" dirty="0"/>
                  <a:t>memory B cells remain in the body</a:t>
                </a:r>
                <a:r>
                  <a:rPr lang="en-GB" sz="2000" dirty="0"/>
                  <a:t>.</a:t>
                </a:r>
                <a:endParaRPr lang="en-US" sz="2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2D848EAA-9878-7761-EE93-19DA995F970B}"/>
                </a:ext>
              </a:extLst>
            </p:cNvPr>
            <p:cNvCxnSpPr>
              <a:cxnSpLocks/>
              <a:stCxn id="139" idx="1"/>
            </p:cNvCxnSpPr>
            <p:nvPr/>
          </p:nvCxnSpPr>
          <p:spPr>
            <a:xfrm flipH="1">
              <a:off x="-1906321" y="1737525"/>
              <a:ext cx="2264680" cy="144609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5D3B49DF-1EE6-ED79-94ED-6A632F62633A}"/>
              </a:ext>
            </a:extLst>
          </p:cNvPr>
          <p:cNvGrpSpPr/>
          <p:nvPr/>
        </p:nvGrpSpPr>
        <p:grpSpPr>
          <a:xfrm>
            <a:off x="3722346" y="444030"/>
            <a:ext cx="2850668" cy="2753238"/>
            <a:chOff x="143255" y="974562"/>
            <a:chExt cx="3940328" cy="2066847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F87ED481-AA27-8A4C-9DF9-B44475777A8D}"/>
                </a:ext>
              </a:extLst>
            </p:cNvPr>
            <p:cNvGrpSpPr/>
            <p:nvPr/>
          </p:nvGrpSpPr>
          <p:grpSpPr>
            <a:xfrm>
              <a:off x="143255" y="974562"/>
              <a:ext cx="3940328" cy="1182273"/>
              <a:chOff x="102351" y="177233"/>
              <a:chExt cx="3395698" cy="973433"/>
            </a:xfrm>
          </p:grpSpPr>
          <p:sp>
            <p:nvSpPr>
              <p:cNvPr id="145" name="Rectangle: Rounded Corners 144">
                <a:extLst>
                  <a:ext uri="{FF2B5EF4-FFF2-40B4-BE49-F238E27FC236}">
                    <a16:creationId xmlns:a16="http://schemas.microsoft.com/office/drawing/2014/main" id="{C6B80250-0E29-25DB-DBFC-DE8ED85A64E3}"/>
                  </a:ext>
                </a:extLst>
              </p:cNvPr>
              <p:cNvSpPr/>
              <p:nvPr/>
            </p:nvSpPr>
            <p:spPr>
              <a:xfrm>
                <a:off x="102351" y="177233"/>
                <a:ext cx="3395698" cy="973433"/>
              </a:xfrm>
              <a:prstGeom prst="roundRect">
                <a:avLst>
                  <a:gd name="adj" fmla="val 9012"/>
                </a:avLst>
              </a:prstGeom>
              <a:solidFill>
                <a:sysClr val="window" lastClr="FFFFFF"/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914400">
                  <a:defRPr/>
                </a:pPr>
                <a:endParaRPr lang="en-GB" sz="200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8557AFAD-2BE9-C013-9112-271DCC01A353}"/>
                  </a:ext>
                </a:extLst>
              </p:cNvPr>
              <p:cNvSpPr txBox="1"/>
              <p:nvPr/>
            </p:nvSpPr>
            <p:spPr>
              <a:xfrm>
                <a:off x="111591" y="188902"/>
                <a:ext cx="3386458" cy="9336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n-GB" sz="2000" dirty="0"/>
                  <a:t>When there is a </a:t>
                </a:r>
                <a:r>
                  <a:rPr lang="en-GB" sz="2000" b="1" dirty="0"/>
                  <a:t>second exposure to the same antigen</a:t>
                </a:r>
                <a:r>
                  <a:rPr lang="en-GB" sz="2000" dirty="0"/>
                  <a:t>, the immune system responds much faster.</a:t>
                </a:r>
                <a:endParaRPr lang="en-US" sz="2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57CA7A0A-BC60-916A-E31E-0ACC79E292ED}"/>
                </a:ext>
              </a:extLst>
            </p:cNvPr>
            <p:cNvCxnSpPr>
              <a:cxnSpLocks/>
              <a:endCxn id="157" idx="0"/>
            </p:cNvCxnSpPr>
            <p:nvPr/>
          </p:nvCxnSpPr>
          <p:spPr>
            <a:xfrm>
              <a:off x="1981030" y="2160437"/>
              <a:ext cx="1641305" cy="880972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E3CEAC47-F788-B8DE-D751-4D2C965B548F}"/>
              </a:ext>
            </a:extLst>
          </p:cNvPr>
          <p:cNvGrpSpPr/>
          <p:nvPr/>
        </p:nvGrpSpPr>
        <p:grpSpPr>
          <a:xfrm>
            <a:off x="6021539" y="2698778"/>
            <a:ext cx="1587663" cy="1082548"/>
            <a:chOff x="6021539" y="2698778"/>
            <a:chExt cx="1587663" cy="1082548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6E9A8197-8E67-DC4A-1019-69D19C5C6DF3}"/>
                </a:ext>
              </a:extLst>
            </p:cNvPr>
            <p:cNvGrpSpPr/>
            <p:nvPr/>
          </p:nvGrpSpPr>
          <p:grpSpPr>
            <a:xfrm rot="20186131">
              <a:off x="6021539" y="3189943"/>
              <a:ext cx="553421" cy="404002"/>
              <a:chOff x="3104622" y="754633"/>
              <a:chExt cx="5332696" cy="4639086"/>
            </a:xfrm>
          </p:grpSpPr>
          <p:pic>
            <p:nvPicPr>
              <p:cNvPr id="150" name="Picture 149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C5F20B43-A644-6120-1495-D524F03BD8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384389">
                <a:off x="5271662" y="4525934"/>
                <a:ext cx="1542126" cy="867785"/>
              </a:xfrm>
              <a:prstGeom prst="rect">
                <a:avLst/>
              </a:prstGeom>
            </p:spPr>
          </p:pic>
          <p:pic>
            <p:nvPicPr>
              <p:cNvPr id="151" name="Picture 150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2FED4BC1-18F4-5A33-119E-903B77584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13440050" flipH="1">
                <a:off x="4553295" y="4219130"/>
                <a:ext cx="724165" cy="758354"/>
              </a:xfrm>
              <a:prstGeom prst="rect">
                <a:avLst/>
              </a:prstGeom>
            </p:spPr>
          </p:pic>
          <p:pic>
            <p:nvPicPr>
              <p:cNvPr id="152" name="Picture 151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D9C1FEF0-5DC8-C924-FE7C-8F4BCE972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272007" flipH="1">
                <a:off x="3462491" y="3946824"/>
                <a:ext cx="1475057" cy="883693"/>
              </a:xfrm>
              <a:prstGeom prst="rect">
                <a:avLst/>
              </a:prstGeom>
            </p:spPr>
          </p:pic>
          <p:pic>
            <p:nvPicPr>
              <p:cNvPr id="153" name="Picture 152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02137C3B-1E54-2ACA-F892-BF80BD52C3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2336726">
                <a:off x="7500487" y="2062731"/>
                <a:ext cx="936831" cy="758354"/>
              </a:xfrm>
              <a:prstGeom prst="rect">
                <a:avLst/>
              </a:prstGeom>
            </p:spPr>
          </p:pic>
          <p:pic>
            <p:nvPicPr>
              <p:cNvPr id="154" name="Picture 153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CFC5D201-8EFE-A3A7-94A8-A340A0124C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611776" flipH="1">
                <a:off x="6036997" y="1217375"/>
                <a:ext cx="871637" cy="758354"/>
              </a:xfrm>
              <a:prstGeom prst="rect">
                <a:avLst/>
              </a:prstGeom>
            </p:spPr>
          </p:pic>
          <p:pic>
            <p:nvPicPr>
              <p:cNvPr id="155" name="Picture 154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769F1974-1ADC-7D02-0CE6-F88A53BA35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446652">
                <a:off x="2761271" y="2510902"/>
                <a:ext cx="1570396" cy="883693"/>
              </a:xfrm>
              <a:prstGeom prst="rect">
                <a:avLst/>
              </a:prstGeom>
            </p:spPr>
          </p:pic>
          <p:pic>
            <p:nvPicPr>
              <p:cNvPr id="156" name="Picture 155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241AD700-DEB2-CE73-41AC-95508FA9F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890916">
                <a:off x="3083168" y="1381229"/>
                <a:ext cx="1570396" cy="883693"/>
              </a:xfrm>
              <a:prstGeom prst="rect">
                <a:avLst/>
              </a:prstGeom>
            </p:spPr>
          </p:pic>
          <p:pic>
            <p:nvPicPr>
              <p:cNvPr id="157" name="Picture 156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1A3F18C2-3EDE-FBA5-8AC2-3BFC516E5A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9356" y="754633"/>
                <a:ext cx="1542126" cy="867785"/>
              </a:xfrm>
              <a:prstGeom prst="rect">
                <a:avLst/>
              </a:prstGeom>
            </p:spPr>
          </p:pic>
          <p:pic>
            <p:nvPicPr>
              <p:cNvPr id="158" name="Picture 157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CDE455BF-0618-7142-3169-6372F0367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20654336">
                <a:off x="4046693" y="1059030"/>
                <a:ext cx="936831" cy="758354"/>
              </a:xfrm>
              <a:prstGeom prst="rect">
                <a:avLst/>
              </a:prstGeom>
            </p:spPr>
          </p:pic>
          <p:pic>
            <p:nvPicPr>
              <p:cNvPr id="159" name="Picture 158">
                <a:extLst>
                  <a:ext uri="{FF2B5EF4-FFF2-40B4-BE49-F238E27FC236}">
                    <a16:creationId xmlns:a16="http://schemas.microsoft.com/office/drawing/2014/main" id="{C11E741A-BB8F-FBF5-5EC4-C5F4907DBB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61" b="89974" l="293" r="96973">
                            <a14:foregroundMark x1="5273" y1="30794" x2="391" y2="37109"/>
                            <a14:foregroundMark x1="391" y1="37109" x2="3711" y2="49284"/>
                            <a14:foregroundMark x1="3711" y1="49284" x2="9961" y2="55729"/>
                            <a14:foregroundMark x1="9961" y1="55729" x2="6641" y2="31901"/>
                            <a14:foregroundMark x1="7324" y1="29427" x2="1270" y2="43424"/>
                            <a14:foregroundMark x1="293" y1="38216" x2="2734" y2="43424"/>
                            <a14:foregroundMark x1="91895" y1="44206" x2="96973" y2="54818"/>
                            <a14:foregroundMark x1="96973" y1="54818" x2="88770" y2="65169"/>
                          </a14:backgroundRemoval>
                        </a14:imgEffect>
                      </a14:imgLayer>
                    </a14:imgProps>
                  </a:ext>
                </a:extLst>
              </a:blip>
              <a:srcRect t="20479" b="25227"/>
              <a:stretch>
                <a:fillRect/>
              </a:stretch>
            </p:blipFill>
            <p:spPr>
              <a:xfrm>
                <a:off x="3740918" y="1204152"/>
                <a:ext cx="4572000" cy="3723487"/>
              </a:xfrm>
              <a:prstGeom prst="rect">
                <a:avLst/>
              </a:prstGeom>
            </p:spPr>
          </p:pic>
          <p:pic>
            <p:nvPicPr>
              <p:cNvPr id="160" name="Picture 159">
                <a:extLst>
                  <a:ext uri="{FF2B5EF4-FFF2-40B4-BE49-F238E27FC236}">
                    <a16:creationId xmlns:a16="http://schemas.microsoft.com/office/drawing/2014/main" id="{3AA14D4B-D206-DA11-ED3F-589B2536B8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alphaModFix amt="20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61" b="89974" l="293" r="96973">
                            <a14:foregroundMark x1="3258" y1="47624" x2="3410" y2="48180"/>
                            <a14:foregroundMark x1="1757" y1="42118" x2="2369" y2="44364"/>
                            <a14:foregroundMark x1="1589" y1="41503" x2="1425" y2="40900"/>
                            <a14:foregroundMark x1="1004" y1="39356" x2="1303" y2="40452"/>
                            <a14:foregroundMark x1="8882" y1="54616" x2="9961" y2="55729"/>
                            <a14:foregroundMark x1="9591" y1="53072" x2="6641" y2="31901"/>
                            <a14:foregroundMark x1="9961" y1="55729" x2="9920" y2="55438"/>
                            <a14:foregroundMark x1="2041" y1="41642" x2="1270" y2="43424"/>
                            <a14:foregroundMark x1="2929" y1="39589" x2="2408" y2="40794"/>
                            <a14:foregroundMark x1="6735" y1="30789" x2="4198" y2="36654"/>
                            <a14:foregroundMark x1="1875" y1="41591" x2="2734" y2="43424"/>
                            <a14:foregroundMark x1="816" y1="39333" x2="1347" y2="40466"/>
                            <a14:backgroundMark x1="3906" y1="36654" x2="3906" y2="36654"/>
                            <a14:backgroundMark x1="3906" y1="36654" x2="7617" y2="28971"/>
                            <a14:backgroundMark x1="7617" y1="28971" x2="36719" y2="23828"/>
                            <a14:backgroundMark x1="36719" y1="23828" x2="80176" y2="35938"/>
                            <a14:backgroundMark x1="80176" y1="35938" x2="90039" y2="42188"/>
                            <a14:backgroundMark x1="90039" y1="42188" x2="95898" y2="48568"/>
                            <a14:backgroundMark x1="95898" y1="48568" x2="95313" y2="58659"/>
                            <a14:backgroundMark x1="95313" y1="58659" x2="86035" y2="68555"/>
                            <a14:backgroundMark x1="86035" y1="68555" x2="66211" y2="71810"/>
                            <a14:backgroundMark x1="66211" y1="71810" x2="34277" y2="67904"/>
                            <a14:backgroundMark x1="34277" y1="67904" x2="20996" y2="63151"/>
                            <a14:backgroundMark x1="20996" y1="63151" x2="2734" y2="48698"/>
                            <a14:backgroundMark x1="2734" y1="48698" x2="4102" y2="35417"/>
                            <a14:backgroundMark x1="2051" y1="46875" x2="2441" y2="31120"/>
                            <a14:backgroundMark x1="2441" y1="31120" x2="195" y2="39258"/>
                            <a14:backgroundMark x1="1367" y1="44336" x2="1074" y2="37109"/>
                            <a14:backgroundMark x1="3125" y1="41016" x2="2539" y2="41797"/>
                            <a14:backgroundMark x1="3906" y1="46549" x2="1074" y2="40234"/>
                            <a14:backgroundMark x1="2930" y1="33984" x2="6738" y2="28906"/>
                            <a14:backgroundMark x1="41602" y1="23307" x2="66309" y2="28841"/>
                            <a14:backgroundMark x1="66309" y1="28841" x2="81934" y2="36654"/>
                            <a14:backgroundMark x1="79199" y1="34766" x2="67188" y2="26888"/>
                          </a14:backgroundRemoval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l="3800" t="20479" b="25227"/>
              <a:stretch>
                <a:fillRect/>
              </a:stretch>
            </p:blipFill>
            <p:spPr>
              <a:xfrm>
                <a:off x="4096352" y="1545069"/>
                <a:ext cx="3861132" cy="3104506"/>
              </a:xfrm>
              <a:prstGeom prst="rect">
                <a:avLst/>
              </a:prstGeom>
            </p:spPr>
          </p:pic>
          <p:pic>
            <p:nvPicPr>
              <p:cNvPr id="161" name="Picture 160" descr="A colorful art of a blue and orange circle&#10;&#10;AI-generated content may be incorrect.">
                <a:extLst>
                  <a:ext uri="{FF2B5EF4-FFF2-40B4-BE49-F238E27FC236}">
                    <a16:creationId xmlns:a16="http://schemas.microsoft.com/office/drawing/2014/main" id="{7BCC21D1-13EA-943A-746C-E63A76C929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0000" b="90000" l="10000" r="90000">
                            <a14:foregroundMark x1="14286" y1="38378" x2="14286" y2="38378"/>
                            <a14:foregroundMark x1="14286" y1="38378" x2="14286" y2="68108"/>
                            <a14:foregroundMark x1="14286" y1="68108" x2="54887" y2="75676"/>
                            <a14:foregroundMark x1="54887" y1="75676" x2="88722" y2="62703"/>
                            <a14:foregroundMark x1="88722" y1="62703" x2="71429" y2="27027"/>
                            <a14:foregroundMark x1="71429" y1="27027" x2="21053" y2="21622"/>
                            <a14:foregroundMark x1="21053" y1="21622" x2="15789" y2="35135"/>
                            <a14:foregroundMark x1="27068" y1="20000" x2="65414" y2="17838"/>
                            <a14:foregroundMark x1="65414" y1="17838" x2="69173" y2="21081"/>
                            <a14:foregroundMark x1="57143" y1="16757" x2="57143" y2="16757"/>
                            <a14:foregroundMark x1="43609" y1="16216" x2="43609" y2="16216"/>
                            <a14:foregroundMark x1="54887" y1="84865" x2="54887" y2="84865"/>
                            <a14:foregroundMark x1="54887" y1="84865" x2="78195" y2="65405"/>
                            <a14:foregroundMark x1="37594" y1="16216" x2="51880" y2="16216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77037" y="1537025"/>
                <a:ext cx="1423382" cy="1979892"/>
              </a:xfrm>
              <a:prstGeom prst="rect">
                <a:avLst/>
              </a:prstGeom>
            </p:spPr>
          </p:pic>
          <p:pic>
            <p:nvPicPr>
              <p:cNvPr id="162" name="Picture 161">
                <a:extLst>
                  <a:ext uri="{FF2B5EF4-FFF2-40B4-BE49-F238E27FC236}">
                    <a16:creationId xmlns:a16="http://schemas.microsoft.com/office/drawing/2014/main" id="{A5AE0CED-73AD-2FDA-6D57-5AE29176BF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alphaModFix amt="34000"/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9447847">
                <a:off x="4141598" y="2486945"/>
                <a:ext cx="1158486" cy="1519739"/>
              </a:xfrm>
              <a:prstGeom prst="rect">
                <a:avLst/>
              </a:prstGeom>
            </p:spPr>
          </p:pic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93293F95-62CA-113B-3C17-6B400F4F4985}"/>
                  </a:ext>
                </a:extLst>
              </p:cNvPr>
              <p:cNvSpPr/>
              <p:nvPr/>
            </p:nvSpPr>
            <p:spPr>
              <a:xfrm>
                <a:off x="6481104" y="2579698"/>
                <a:ext cx="762000" cy="714375"/>
              </a:xfrm>
              <a:prstGeom prst="ellipse">
                <a:avLst/>
              </a:prstGeom>
              <a:solidFill>
                <a:srgbClr val="156082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B849E23E-D935-C790-DBD8-C37CFCC5CB09}"/>
                  </a:ext>
                </a:extLst>
              </p:cNvPr>
              <p:cNvSpPr/>
              <p:nvPr/>
            </p:nvSpPr>
            <p:spPr>
              <a:xfrm>
                <a:off x="5682125" y="3571827"/>
                <a:ext cx="762000" cy="714375"/>
              </a:xfrm>
              <a:prstGeom prst="ellipse">
                <a:avLst/>
              </a:prstGeom>
              <a:solidFill>
                <a:srgbClr val="156082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62A6554A-D11C-054C-6201-132469A23409}"/>
                  </a:ext>
                </a:extLst>
              </p:cNvPr>
              <p:cNvSpPr/>
              <p:nvPr/>
            </p:nvSpPr>
            <p:spPr>
              <a:xfrm>
                <a:off x="7059195" y="3489022"/>
                <a:ext cx="762000" cy="714375"/>
              </a:xfrm>
              <a:prstGeom prst="ellipse">
                <a:avLst/>
              </a:prstGeom>
              <a:solidFill>
                <a:srgbClr val="156082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55007AB4-A29B-CE71-1799-0CB2E14E9317}"/>
                </a:ext>
              </a:extLst>
            </p:cNvPr>
            <p:cNvGrpSpPr/>
            <p:nvPr/>
          </p:nvGrpSpPr>
          <p:grpSpPr>
            <a:xfrm rot="20186131">
              <a:off x="7055781" y="2913544"/>
              <a:ext cx="553421" cy="404002"/>
              <a:chOff x="3104622" y="754633"/>
              <a:chExt cx="5332696" cy="4639086"/>
            </a:xfrm>
          </p:grpSpPr>
          <p:pic>
            <p:nvPicPr>
              <p:cNvPr id="167" name="Picture 166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D75A6926-95BB-DC26-8954-ABBC53E999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384389">
                <a:off x="5271662" y="4525934"/>
                <a:ext cx="1542126" cy="867785"/>
              </a:xfrm>
              <a:prstGeom prst="rect">
                <a:avLst/>
              </a:prstGeom>
            </p:spPr>
          </p:pic>
          <p:pic>
            <p:nvPicPr>
              <p:cNvPr id="168" name="Picture 167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3E8B0FE3-D509-7A3D-151E-CDC18249CD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13440050" flipH="1">
                <a:off x="4553295" y="4219130"/>
                <a:ext cx="724165" cy="758354"/>
              </a:xfrm>
              <a:prstGeom prst="rect">
                <a:avLst/>
              </a:prstGeom>
            </p:spPr>
          </p:pic>
          <p:pic>
            <p:nvPicPr>
              <p:cNvPr id="169" name="Picture 168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44A0BF52-EA5F-783E-C106-A92707E59F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272007" flipH="1">
                <a:off x="3462491" y="3946824"/>
                <a:ext cx="1475057" cy="883693"/>
              </a:xfrm>
              <a:prstGeom prst="rect">
                <a:avLst/>
              </a:prstGeom>
            </p:spPr>
          </p:pic>
          <p:pic>
            <p:nvPicPr>
              <p:cNvPr id="170" name="Picture 169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D64756C6-AD8A-C67E-ABC8-C48F6863E5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2336726">
                <a:off x="7500487" y="2062731"/>
                <a:ext cx="936831" cy="758354"/>
              </a:xfrm>
              <a:prstGeom prst="rect">
                <a:avLst/>
              </a:prstGeom>
            </p:spPr>
          </p:pic>
          <p:pic>
            <p:nvPicPr>
              <p:cNvPr id="171" name="Picture 170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33CCA057-6778-14D3-F2C5-D874A64B04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611776" flipH="1">
                <a:off x="6036997" y="1217375"/>
                <a:ext cx="871637" cy="758354"/>
              </a:xfrm>
              <a:prstGeom prst="rect">
                <a:avLst/>
              </a:prstGeom>
            </p:spPr>
          </p:pic>
          <p:pic>
            <p:nvPicPr>
              <p:cNvPr id="172" name="Picture 171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D1A40D93-A915-B007-F872-13156FE2D8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446652">
                <a:off x="2761271" y="2510902"/>
                <a:ext cx="1570396" cy="883693"/>
              </a:xfrm>
              <a:prstGeom prst="rect">
                <a:avLst/>
              </a:prstGeom>
            </p:spPr>
          </p:pic>
          <p:pic>
            <p:nvPicPr>
              <p:cNvPr id="173" name="Picture 172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AF1763B0-5E27-2176-EF6D-0D74905290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890916">
                <a:off x="3083168" y="1381229"/>
                <a:ext cx="1570396" cy="883693"/>
              </a:xfrm>
              <a:prstGeom prst="rect">
                <a:avLst/>
              </a:prstGeom>
            </p:spPr>
          </p:pic>
          <p:pic>
            <p:nvPicPr>
              <p:cNvPr id="174" name="Picture 173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ABA7E12F-9FD8-77C5-FC31-FB9779BF85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9356" y="754633"/>
                <a:ext cx="1542126" cy="867785"/>
              </a:xfrm>
              <a:prstGeom prst="rect">
                <a:avLst/>
              </a:prstGeom>
            </p:spPr>
          </p:pic>
          <p:pic>
            <p:nvPicPr>
              <p:cNvPr id="175" name="Picture 174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6839622A-3A89-3A6B-0FD3-18E4A9B201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20654336">
                <a:off x="4046693" y="1059030"/>
                <a:ext cx="936831" cy="758354"/>
              </a:xfrm>
              <a:prstGeom prst="rect">
                <a:avLst/>
              </a:prstGeom>
            </p:spPr>
          </p:pic>
          <p:pic>
            <p:nvPicPr>
              <p:cNvPr id="176" name="Picture 175">
                <a:extLst>
                  <a:ext uri="{FF2B5EF4-FFF2-40B4-BE49-F238E27FC236}">
                    <a16:creationId xmlns:a16="http://schemas.microsoft.com/office/drawing/2014/main" id="{759EF94E-75C6-0428-9978-8A198B1373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61" b="89974" l="293" r="96973">
                            <a14:foregroundMark x1="5273" y1="30794" x2="391" y2="37109"/>
                            <a14:foregroundMark x1="391" y1="37109" x2="3711" y2="49284"/>
                            <a14:foregroundMark x1="3711" y1="49284" x2="9961" y2="55729"/>
                            <a14:foregroundMark x1="9961" y1="55729" x2="6641" y2="31901"/>
                            <a14:foregroundMark x1="7324" y1="29427" x2="1270" y2="43424"/>
                            <a14:foregroundMark x1="293" y1="38216" x2="2734" y2="43424"/>
                            <a14:foregroundMark x1="91895" y1="44206" x2="96973" y2="54818"/>
                            <a14:foregroundMark x1="96973" y1="54818" x2="88770" y2="65169"/>
                          </a14:backgroundRemoval>
                        </a14:imgEffect>
                      </a14:imgLayer>
                    </a14:imgProps>
                  </a:ext>
                </a:extLst>
              </a:blip>
              <a:srcRect t="20479" b="25227"/>
              <a:stretch>
                <a:fillRect/>
              </a:stretch>
            </p:blipFill>
            <p:spPr>
              <a:xfrm>
                <a:off x="3740918" y="1204152"/>
                <a:ext cx="4572000" cy="3723487"/>
              </a:xfrm>
              <a:prstGeom prst="rect">
                <a:avLst/>
              </a:prstGeom>
            </p:spPr>
          </p:pic>
          <p:pic>
            <p:nvPicPr>
              <p:cNvPr id="177" name="Picture 176">
                <a:extLst>
                  <a:ext uri="{FF2B5EF4-FFF2-40B4-BE49-F238E27FC236}">
                    <a16:creationId xmlns:a16="http://schemas.microsoft.com/office/drawing/2014/main" id="{E9A9EF07-D02C-B607-7039-861342473C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alphaModFix amt="20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61" b="89974" l="293" r="96973">
                            <a14:foregroundMark x1="3258" y1="47624" x2="3410" y2="48180"/>
                            <a14:foregroundMark x1="1757" y1="42118" x2="2369" y2="44364"/>
                            <a14:foregroundMark x1="1589" y1="41503" x2="1425" y2="40900"/>
                            <a14:foregroundMark x1="1004" y1="39356" x2="1303" y2="40452"/>
                            <a14:foregroundMark x1="8882" y1="54616" x2="9961" y2="55729"/>
                            <a14:foregroundMark x1="9591" y1="53072" x2="6641" y2="31901"/>
                            <a14:foregroundMark x1="9961" y1="55729" x2="9920" y2="55438"/>
                            <a14:foregroundMark x1="2041" y1="41642" x2="1270" y2="43424"/>
                            <a14:foregroundMark x1="2929" y1="39589" x2="2408" y2="40794"/>
                            <a14:foregroundMark x1="6735" y1="30789" x2="4198" y2="36654"/>
                            <a14:foregroundMark x1="1875" y1="41591" x2="2734" y2="43424"/>
                            <a14:foregroundMark x1="816" y1="39333" x2="1347" y2="40466"/>
                            <a14:backgroundMark x1="3906" y1="36654" x2="3906" y2="36654"/>
                            <a14:backgroundMark x1="3906" y1="36654" x2="7617" y2="28971"/>
                            <a14:backgroundMark x1="7617" y1="28971" x2="36719" y2="23828"/>
                            <a14:backgroundMark x1="36719" y1="23828" x2="80176" y2="35938"/>
                            <a14:backgroundMark x1="80176" y1="35938" x2="90039" y2="42188"/>
                            <a14:backgroundMark x1="90039" y1="42188" x2="95898" y2="48568"/>
                            <a14:backgroundMark x1="95898" y1="48568" x2="95313" y2="58659"/>
                            <a14:backgroundMark x1="95313" y1="58659" x2="86035" y2="68555"/>
                            <a14:backgroundMark x1="86035" y1="68555" x2="66211" y2="71810"/>
                            <a14:backgroundMark x1="66211" y1="71810" x2="34277" y2="67904"/>
                            <a14:backgroundMark x1="34277" y1="67904" x2="20996" y2="63151"/>
                            <a14:backgroundMark x1="20996" y1="63151" x2="2734" y2="48698"/>
                            <a14:backgroundMark x1="2734" y1="48698" x2="4102" y2="35417"/>
                            <a14:backgroundMark x1="2051" y1="46875" x2="2441" y2="31120"/>
                            <a14:backgroundMark x1="2441" y1="31120" x2="195" y2="39258"/>
                            <a14:backgroundMark x1="1367" y1="44336" x2="1074" y2="37109"/>
                            <a14:backgroundMark x1="3125" y1="41016" x2="2539" y2="41797"/>
                            <a14:backgroundMark x1="3906" y1="46549" x2="1074" y2="40234"/>
                            <a14:backgroundMark x1="2930" y1="33984" x2="6738" y2="28906"/>
                            <a14:backgroundMark x1="41602" y1="23307" x2="66309" y2="28841"/>
                            <a14:backgroundMark x1="66309" y1="28841" x2="81934" y2="36654"/>
                            <a14:backgroundMark x1="79199" y1="34766" x2="67188" y2="26888"/>
                          </a14:backgroundRemoval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l="3800" t="20479" b="25227"/>
              <a:stretch>
                <a:fillRect/>
              </a:stretch>
            </p:blipFill>
            <p:spPr>
              <a:xfrm>
                <a:off x="4096352" y="1545069"/>
                <a:ext cx="3861132" cy="3104506"/>
              </a:xfrm>
              <a:prstGeom prst="rect">
                <a:avLst/>
              </a:prstGeom>
            </p:spPr>
          </p:pic>
          <p:pic>
            <p:nvPicPr>
              <p:cNvPr id="178" name="Picture 177" descr="A colorful art of a blue and orange circle&#10;&#10;AI-generated content may be incorrect.">
                <a:extLst>
                  <a:ext uri="{FF2B5EF4-FFF2-40B4-BE49-F238E27FC236}">
                    <a16:creationId xmlns:a16="http://schemas.microsoft.com/office/drawing/2014/main" id="{6008425B-316C-FAA6-98CE-8E1129AA05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0000" b="90000" l="10000" r="90000">
                            <a14:foregroundMark x1="14286" y1="38378" x2="14286" y2="38378"/>
                            <a14:foregroundMark x1="14286" y1="38378" x2="14286" y2="68108"/>
                            <a14:foregroundMark x1="14286" y1="68108" x2="54887" y2="75676"/>
                            <a14:foregroundMark x1="54887" y1="75676" x2="88722" y2="62703"/>
                            <a14:foregroundMark x1="88722" y1="62703" x2="71429" y2="27027"/>
                            <a14:foregroundMark x1="71429" y1="27027" x2="21053" y2="21622"/>
                            <a14:foregroundMark x1="21053" y1="21622" x2="15789" y2="35135"/>
                            <a14:foregroundMark x1="27068" y1="20000" x2="65414" y2="17838"/>
                            <a14:foregroundMark x1="65414" y1="17838" x2="69173" y2="21081"/>
                            <a14:foregroundMark x1="57143" y1="16757" x2="57143" y2="16757"/>
                            <a14:foregroundMark x1="43609" y1="16216" x2="43609" y2="16216"/>
                            <a14:foregroundMark x1="54887" y1="84865" x2="54887" y2="84865"/>
                            <a14:foregroundMark x1="54887" y1="84865" x2="78195" y2="65405"/>
                            <a14:foregroundMark x1="37594" y1="16216" x2="51880" y2="16216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77037" y="1537025"/>
                <a:ext cx="1423382" cy="1979892"/>
              </a:xfrm>
              <a:prstGeom prst="rect">
                <a:avLst/>
              </a:prstGeom>
            </p:spPr>
          </p:pic>
          <p:pic>
            <p:nvPicPr>
              <p:cNvPr id="179" name="Picture 178">
                <a:extLst>
                  <a:ext uri="{FF2B5EF4-FFF2-40B4-BE49-F238E27FC236}">
                    <a16:creationId xmlns:a16="http://schemas.microsoft.com/office/drawing/2014/main" id="{33CC8F42-947E-FCDF-C050-BF49405A6A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alphaModFix amt="34000"/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9447847">
                <a:off x="4141598" y="2486945"/>
                <a:ext cx="1158486" cy="1519739"/>
              </a:xfrm>
              <a:prstGeom prst="rect">
                <a:avLst/>
              </a:prstGeom>
            </p:spPr>
          </p:pic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A9AD82D0-CEF1-B405-E2E9-15E9618FC261}"/>
                  </a:ext>
                </a:extLst>
              </p:cNvPr>
              <p:cNvSpPr/>
              <p:nvPr/>
            </p:nvSpPr>
            <p:spPr>
              <a:xfrm>
                <a:off x="6481104" y="2579698"/>
                <a:ext cx="762000" cy="714375"/>
              </a:xfrm>
              <a:prstGeom prst="ellipse">
                <a:avLst/>
              </a:prstGeom>
              <a:solidFill>
                <a:srgbClr val="156082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20E8B27-4B23-FF12-3B50-BB9C98144F00}"/>
                  </a:ext>
                </a:extLst>
              </p:cNvPr>
              <p:cNvSpPr/>
              <p:nvPr/>
            </p:nvSpPr>
            <p:spPr>
              <a:xfrm>
                <a:off x="5682125" y="3571827"/>
                <a:ext cx="762000" cy="714375"/>
              </a:xfrm>
              <a:prstGeom prst="ellipse">
                <a:avLst/>
              </a:prstGeom>
              <a:solidFill>
                <a:srgbClr val="156082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A2F6C9EB-A8CF-90D6-EC53-0A815D4CEBBE}"/>
                  </a:ext>
                </a:extLst>
              </p:cNvPr>
              <p:cNvSpPr/>
              <p:nvPr/>
            </p:nvSpPr>
            <p:spPr>
              <a:xfrm>
                <a:off x="7059195" y="3489022"/>
                <a:ext cx="762000" cy="714375"/>
              </a:xfrm>
              <a:prstGeom prst="ellipse">
                <a:avLst/>
              </a:prstGeom>
              <a:solidFill>
                <a:srgbClr val="156082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E1C9174E-278C-6B67-DC36-516B6B016A5B}"/>
                </a:ext>
              </a:extLst>
            </p:cNvPr>
            <p:cNvGrpSpPr/>
            <p:nvPr/>
          </p:nvGrpSpPr>
          <p:grpSpPr>
            <a:xfrm rot="20186131">
              <a:off x="6272492" y="2698778"/>
              <a:ext cx="553421" cy="404002"/>
              <a:chOff x="3104622" y="754633"/>
              <a:chExt cx="5332696" cy="4639086"/>
            </a:xfrm>
          </p:grpSpPr>
          <p:pic>
            <p:nvPicPr>
              <p:cNvPr id="184" name="Picture 183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77E77658-B70F-C455-4974-DCC65E2B19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384389">
                <a:off x="5271662" y="4525934"/>
                <a:ext cx="1542126" cy="867785"/>
              </a:xfrm>
              <a:prstGeom prst="rect">
                <a:avLst/>
              </a:prstGeom>
            </p:spPr>
          </p:pic>
          <p:pic>
            <p:nvPicPr>
              <p:cNvPr id="185" name="Picture 184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5D627E86-F7C9-C166-6D90-66FFE83E9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13440050" flipH="1">
                <a:off x="4553295" y="4219130"/>
                <a:ext cx="724165" cy="758354"/>
              </a:xfrm>
              <a:prstGeom prst="rect">
                <a:avLst/>
              </a:prstGeom>
            </p:spPr>
          </p:pic>
          <p:pic>
            <p:nvPicPr>
              <p:cNvPr id="186" name="Picture 185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9DA01037-B052-3FC9-5347-638A038162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272007" flipH="1">
                <a:off x="3462491" y="3946824"/>
                <a:ext cx="1475057" cy="883693"/>
              </a:xfrm>
              <a:prstGeom prst="rect">
                <a:avLst/>
              </a:prstGeom>
            </p:spPr>
          </p:pic>
          <p:pic>
            <p:nvPicPr>
              <p:cNvPr id="187" name="Picture 186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AA654827-4B3E-4AD1-E741-BC1D6EB813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2336726">
                <a:off x="7500487" y="2062731"/>
                <a:ext cx="936831" cy="758354"/>
              </a:xfrm>
              <a:prstGeom prst="rect">
                <a:avLst/>
              </a:prstGeom>
            </p:spPr>
          </p:pic>
          <p:pic>
            <p:nvPicPr>
              <p:cNvPr id="188" name="Picture 187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F15603BC-B4C7-ECAC-5494-F8A965A427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611776" flipH="1">
                <a:off x="6036997" y="1217375"/>
                <a:ext cx="871637" cy="758354"/>
              </a:xfrm>
              <a:prstGeom prst="rect">
                <a:avLst/>
              </a:prstGeom>
            </p:spPr>
          </p:pic>
          <p:pic>
            <p:nvPicPr>
              <p:cNvPr id="189" name="Picture 188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CD58B1B4-FB28-C40C-120B-FC50FE94EC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446652">
                <a:off x="2761271" y="2510902"/>
                <a:ext cx="1570396" cy="883693"/>
              </a:xfrm>
              <a:prstGeom prst="rect">
                <a:avLst/>
              </a:prstGeom>
            </p:spPr>
          </p:pic>
          <p:pic>
            <p:nvPicPr>
              <p:cNvPr id="190" name="Picture 189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0EBB7E7F-1440-D167-AA0E-F5EE995BF5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890916">
                <a:off x="3083168" y="1381229"/>
                <a:ext cx="1570396" cy="883693"/>
              </a:xfrm>
              <a:prstGeom prst="rect">
                <a:avLst/>
              </a:prstGeom>
            </p:spPr>
          </p:pic>
          <p:pic>
            <p:nvPicPr>
              <p:cNvPr id="191" name="Picture 190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50C50F3B-592D-2734-6ADF-7BE465E635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9356" y="754633"/>
                <a:ext cx="1542126" cy="867785"/>
              </a:xfrm>
              <a:prstGeom prst="rect">
                <a:avLst/>
              </a:prstGeom>
            </p:spPr>
          </p:pic>
          <p:pic>
            <p:nvPicPr>
              <p:cNvPr id="192" name="Picture 191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3BC8C940-581A-86D8-96E9-B6DD5D204E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20654336">
                <a:off x="4046693" y="1059030"/>
                <a:ext cx="936831" cy="758354"/>
              </a:xfrm>
              <a:prstGeom prst="rect">
                <a:avLst/>
              </a:prstGeom>
            </p:spPr>
          </p:pic>
          <p:pic>
            <p:nvPicPr>
              <p:cNvPr id="193" name="Picture 192">
                <a:extLst>
                  <a:ext uri="{FF2B5EF4-FFF2-40B4-BE49-F238E27FC236}">
                    <a16:creationId xmlns:a16="http://schemas.microsoft.com/office/drawing/2014/main" id="{A215EE87-D589-37AD-40FE-62246D167E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61" b="89974" l="293" r="96973">
                            <a14:foregroundMark x1="5273" y1="30794" x2="391" y2="37109"/>
                            <a14:foregroundMark x1="391" y1="37109" x2="3711" y2="49284"/>
                            <a14:foregroundMark x1="3711" y1="49284" x2="9961" y2="55729"/>
                            <a14:foregroundMark x1="9961" y1="55729" x2="6641" y2="31901"/>
                            <a14:foregroundMark x1="7324" y1="29427" x2="1270" y2="43424"/>
                            <a14:foregroundMark x1="293" y1="38216" x2="2734" y2="43424"/>
                            <a14:foregroundMark x1="91895" y1="44206" x2="96973" y2="54818"/>
                            <a14:foregroundMark x1="96973" y1="54818" x2="88770" y2="65169"/>
                          </a14:backgroundRemoval>
                        </a14:imgEffect>
                      </a14:imgLayer>
                    </a14:imgProps>
                  </a:ext>
                </a:extLst>
              </a:blip>
              <a:srcRect t="20479" b="25227"/>
              <a:stretch>
                <a:fillRect/>
              </a:stretch>
            </p:blipFill>
            <p:spPr>
              <a:xfrm>
                <a:off x="3740918" y="1204152"/>
                <a:ext cx="4572000" cy="3723487"/>
              </a:xfrm>
              <a:prstGeom prst="rect">
                <a:avLst/>
              </a:prstGeom>
            </p:spPr>
          </p:pic>
          <p:pic>
            <p:nvPicPr>
              <p:cNvPr id="194" name="Picture 193">
                <a:extLst>
                  <a:ext uri="{FF2B5EF4-FFF2-40B4-BE49-F238E27FC236}">
                    <a16:creationId xmlns:a16="http://schemas.microsoft.com/office/drawing/2014/main" id="{E8466010-79B3-51A4-FF8B-67E02DB195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alphaModFix amt="20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61" b="89974" l="293" r="96973">
                            <a14:foregroundMark x1="3258" y1="47624" x2="3410" y2="48180"/>
                            <a14:foregroundMark x1="1757" y1="42118" x2="2369" y2="44364"/>
                            <a14:foregroundMark x1="1589" y1="41503" x2="1425" y2="40900"/>
                            <a14:foregroundMark x1="1004" y1="39356" x2="1303" y2="40452"/>
                            <a14:foregroundMark x1="8882" y1="54616" x2="9961" y2="55729"/>
                            <a14:foregroundMark x1="9591" y1="53072" x2="6641" y2="31901"/>
                            <a14:foregroundMark x1="9961" y1="55729" x2="9920" y2="55438"/>
                            <a14:foregroundMark x1="2041" y1="41642" x2="1270" y2="43424"/>
                            <a14:foregroundMark x1="2929" y1="39589" x2="2408" y2="40794"/>
                            <a14:foregroundMark x1="6735" y1="30789" x2="4198" y2="36654"/>
                            <a14:foregroundMark x1="1875" y1="41591" x2="2734" y2="43424"/>
                            <a14:foregroundMark x1="816" y1="39333" x2="1347" y2="40466"/>
                            <a14:backgroundMark x1="3906" y1="36654" x2="3906" y2="36654"/>
                            <a14:backgroundMark x1="3906" y1="36654" x2="7617" y2="28971"/>
                            <a14:backgroundMark x1="7617" y1="28971" x2="36719" y2="23828"/>
                            <a14:backgroundMark x1="36719" y1="23828" x2="80176" y2="35938"/>
                            <a14:backgroundMark x1="80176" y1="35938" x2="90039" y2="42188"/>
                            <a14:backgroundMark x1="90039" y1="42188" x2="95898" y2="48568"/>
                            <a14:backgroundMark x1="95898" y1="48568" x2="95313" y2="58659"/>
                            <a14:backgroundMark x1="95313" y1="58659" x2="86035" y2="68555"/>
                            <a14:backgroundMark x1="86035" y1="68555" x2="66211" y2="71810"/>
                            <a14:backgroundMark x1="66211" y1="71810" x2="34277" y2="67904"/>
                            <a14:backgroundMark x1="34277" y1="67904" x2="20996" y2="63151"/>
                            <a14:backgroundMark x1="20996" y1="63151" x2="2734" y2="48698"/>
                            <a14:backgroundMark x1="2734" y1="48698" x2="4102" y2="35417"/>
                            <a14:backgroundMark x1="2051" y1="46875" x2="2441" y2="31120"/>
                            <a14:backgroundMark x1="2441" y1="31120" x2="195" y2="39258"/>
                            <a14:backgroundMark x1="1367" y1="44336" x2="1074" y2="37109"/>
                            <a14:backgroundMark x1="3125" y1="41016" x2="2539" y2="41797"/>
                            <a14:backgroundMark x1="3906" y1="46549" x2="1074" y2="40234"/>
                            <a14:backgroundMark x1="2930" y1="33984" x2="6738" y2="28906"/>
                            <a14:backgroundMark x1="41602" y1="23307" x2="66309" y2="28841"/>
                            <a14:backgroundMark x1="66309" y1="28841" x2="81934" y2="36654"/>
                            <a14:backgroundMark x1="79199" y1="34766" x2="67188" y2="26888"/>
                          </a14:backgroundRemoval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l="3800" t="20479" b="25227"/>
              <a:stretch>
                <a:fillRect/>
              </a:stretch>
            </p:blipFill>
            <p:spPr>
              <a:xfrm>
                <a:off x="4096352" y="1545069"/>
                <a:ext cx="3861132" cy="3104506"/>
              </a:xfrm>
              <a:prstGeom prst="rect">
                <a:avLst/>
              </a:prstGeom>
            </p:spPr>
          </p:pic>
          <p:pic>
            <p:nvPicPr>
              <p:cNvPr id="195" name="Picture 194" descr="A colorful art of a blue and orange circle&#10;&#10;AI-generated content may be incorrect.">
                <a:extLst>
                  <a:ext uri="{FF2B5EF4-FFF2-40B4-BE49-F238E27FC236}">
                    <a16:creationId xmlns:a16="http://schemas.microsoft.com/office/drawing/2014/main" id="{2444697E-E441-49A8-F1F4-38AF368E2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0000" b="90000" l="10000" r="90000">
                            <a14:foregroundMark x1="14286" y1="38378" x2="14286" y2="38378"/>
                            <a14:foregroundMark x1="14286" y1="38378" x2="14286" y2="68108"/>
                            <a14:foregroundMark x1="14286" y1="68108" x2="54887" y2="75676"/>
                            <a14:foregroundMark x1="54887" y1="75676" x2="88722" y2="62703"/>
                            <a14:foregroundMark x1="88722" y1="62703" x2="71429" y2="27027"/>
                            <a14:foregroundMark x1="71429" y1="27027" x2="21053" y2="21622"/>
                            <a14:foregroundMark x1="21053" y1="21622" x2="15789" y2="35135"/>
                            <a14:foregroundMark x1="27068" y1="20000" x2="65414" y2="17838"/>
                            <a14:foregroundMark x1="65414" y1="17838" x2="69173" y2="21081"/>
                            <a14:foregroundMark x1="57143" y1="16757" x2="57143" y2="16757"/>
                            <a14:foregroundMark x1="43609" y1="16216" x2="43609" y2="16216"/>
                            <a14:foregroundMark x1="54887" y1="84865" x2="54887" y2="84865"/>
                            <a14:foregroundMark x1="54887" y1="84865" x2="78195" y2="65405"/>
                            <a14:foregroundMark x1="37594" y1="16216" x2="51880" y2="16216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77037" y="1537025"/>
                <a:ext cx="1423382" cy="1979892"/>
              </a:xfrm>
              <a:prstGeom prst="rect">
                <a:avLst/>
              </a:prstGeom>
            </p:spPr>
          </p:pic>
          <p:pic>
            <p:nvPicPr>
              <p:cNvPr id="196" name="Picture 195">
                <a:extLst>
                  <a:ext uri="{FF2B5EF4-FFF2-40B4-BE49-F238E27FC236}">
                    <a16:creationId xmlns:a16="http://schemas.microsoft.com/office/drawing/2014/main" id="{2F14CCF4-0D5D-F9D8-13A8-4DF68A6008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alphaModFix amt="34000"/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9447847">
                <a:off x="4141598" y="2486945"/>
                <a:ext cx="1158486" cy="1519739"/>
              </a:xfrm>
              <a:prstGeom prst="rect">
                <a:avLst/>
              </a:prstGeom>
            </p:spPr>
          </p:pic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C658B27A-1FFD-4017-18D9-4DEEF7C161DE}"/>
                  </a:ext>
                </a:extLst>
              </p:cNvPr>
              <p:cNvSpPr/>
              <p:nvPr/>
            </p:nvSpPr>
            <p:spPr>
              <a:xfrm>
                <a:off x="6481104" y="2579698"/>
                <a:ext cx="762000" cy="714375"/>
              </a:xfrm>
              <a:prstGeom prst="ellipse">
                <a:avLst/>
              </a:prstGeom>
              <a:solidFill>
                <a:srgbClr val="156082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17EA028F-EF90-EA05-127B-3551E68D1661}"/>
                  </a:ext>
                </a:extLst>
              </p:cNvPr>
              <p:cNvSpPr/>
              <p:nvPr/>
            </p:nvSpPr>
            <p:spPr>
              <a:xfrm>
                <a:off x="5682125" y="3571827"/>
                <a:ext cx="762000" cy="714375"/>
              </a:xfrm>
              <a:prstGeom prst="ellipse">
                <a:avLst/>
              </a:prstGeom>
              <a:solidFill>
                <a:srgbClr val="156082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6A5D8FBD-5508-B9B5-F86E-AB5092B8DC5A}"/>
                  </a:ext>
                </a:extLst>
              </p:cNvPr>
              <p:cNvSpPr/>
              <p:nvPr/>
            </p:nvSpPr>
            <p:spPr>
              <a:xfrm>
                <a:off x="7059195" y="3489022"/>
                <a:ext cx="762000" cy="714375"/>
              </a:xfrm>
              <a:prstGeom prst="ellipse">
                <a:avLst/>
              </a:prstGeom>
              <a:solidFill>
                <a:srgbClr val="156082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1FFEC30C-87CA-4A50-C450-BF824570A230}"/>
                </a:ext>
              </a:extLst>
            </p:cNvPr>
            <p:cNvGrpSpPr/>
            <p:nvPr/>
          </p:nvGrpSpPr>
          <p:grpSpPr>
            <a:xfrm rot="20186131">
              <a:off x="6964280" y="3377324"/>
              <a:ext cx="553421" cy="404002"/>
              <a:chOff x="3104622" y="754633"/>
              <a:chExt cx="5332696" cy="4639086"/>
            </a:xfrm>
          </p:grpSpPr>
          <p:pic>
            <p:nvPicPr>
              <p:cNvPr id="201" name="Picture 200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E6F59C9E-BD96-7AED-B225-4AE644E5D1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384389">
                <a:off x="5271662" y="4525934"/>
                <a:ext cx="1542126" cy="867785"/>
              </a:xfrm>
              <a:prstGeom prst="rect">
                <a:avLst/>
              </a:prstGeom>
            </p:spPr>
          </p:pic>
          <p:pic>
            <p:nvPicPr>
              <p:cNvPr id="202" name="Picture 201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4F9FB65B-259D-8696-AE72-1804326ADA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13440050" flipH="1">
                <a:off x="4553295" y="4219130"/>
                <a:ext cx="724165" cy="758354"/>
              </a:xfrm>
              <a:prstGeom prst="rect">
                <a:avLst/>
              </a:prstGeom>
            </p:spPr>
          </p:pic>
          <p:pic>
            <p:nvPicPr>
              <p:cNvPr id="203" name="Picture 202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47A42CAB-E92A-8577-9EAF-E5FE3102D9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272007" flipH="1">
                <a:off x="3462491" y="3946824"/>
                <a:ext cx="1475057" cy="883693"/>
              </a:xfrm>
              <a:prstGeom prst="rect">
                <a:avLst/>
              </a:prstGeom>
            </p:spPr>
          </p:pic>
          <p:pic>
            <p:nvPicPr>
              <p:cNvPr id="204" name="Picture 203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57D2742A-B530-A329-C25F-C9E7FCE0A8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2336726">
                <a:off x="7500487" y="2062731"/>
                <a:ext cx="936831" cy="758354"/>
              </a:xfrm>
              <a:prstGeom prst="rect">
                <a:avLst/>
              </a:prstGeom>
            </p:spPr>
          </p:pic>
          <p:pic>
            <p:nvPicPr>
              <p:cNvPr id="205" name="Picture 204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863F482D-66B6-FCFC-033C-F5D0E82529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611776" flipH="1">
                <a:off x="6036997" y="1217375"/>
                <a:ext cx="871637" cy="758354"/>
              </a:xfrm>
              <a:prstGeom prst="rect">
                <a:avLst/>
              </a:prstGeom>
            </p:spPr>
          </p:pic>
          <p:pic>
            <p:nvPicPr>
              <p:cNvPr id="206" name="Picture 205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94CD6E37-5C8F-A9E5-0DF2-D1EFD7A082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446652">
                <a:off x="2761271" y="2510902"/>
                <a:ext cx="1570396" cy="883693"/>
              </a:xfrm>
              <a:prstGeom prst="rect">
                <a:avLst/>
              </a:prstGeom>
            </p:spPr>
          </p:pic>
          <p:pic>
            <p:nvPicPr>
              <p:cNvPr id="207" name="Picture 206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2ED6B5E8-89B7-A863-132E-1793857CF8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890916">
                <a:off x="3083168" y="1381229"/>
                <a:ext cx="1570396" cy="883693"/>
              </a:xfrm>
              <a:prstGeom prst="rect">
                <a:avLst/>
              </a:prstGeom>
            </p:spPr>
          </p:pic>
          <p:pic>
            <p:nvPicPr>
              <p:cNvPr id="208" name="Picture 207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978B9D9B-D134-D085-1CE6-F5FB320FAE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9356" y="754633"/>
                <a:ext cx="1542126" cy="867785"/>
              </a:xfrm>
              <a:prstGeom prst="rect">
                <a:avLst/>
              </a:prstGeom>
            </p:spPr>
          </p:pic>
          <p:pic>
            <p:nvPicPr>
              <p:cNvPr id="209" name="Picture 208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9900B68E-31D3-7D85-54E9-E337D3153B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20654336">
                <a:off x="4046693" y="1059030"/>
                <a:ext cx="936831" cy="758354"/>
              </a:xfrm>
              <a:prstGeom prst="rect">
                <a:avLst/>
              </a:prstGeom>
            </p:spPr>
          </p:pic>
          <p:pic>
            <p:nvPicPr>
              <p:cNvPr id="210" name="Picture 209">
                <a:extLst>
                  <a:ext uri="{FF2B5EF4-FFF2-40B4-BE49-F238E27FC236}">
                    <a16:creationId xmlns:a16="http://schemas.microsoft.com/office/drawing/2014/main" id="{6E51A6F3-8191-8141-3356-C516ED000E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61" b="89974" l="293" r="96973">
                            <a14:foregroundMark x1="5273" y1="30794" x2="391" y2="37109"/>
                            <a14:foregroundMark x1="391" y1="37109" x2="3711" y2="49284"/>
                            <a14:foregroundMark x1="3711" y1="49284" x2="9961" y2="55729"/>
                            <a14:foregroundMark x1="9961" y1="55729" x2="6641" y2="31901"/>
                            <a14:foregroundMark x1="7324" y1="29427" x2="1270" y2="43424"/>
                            <a14:foregroundMark x1="293" y1="38216" x2="2734" y2="43424"/>
                            <a14:foregroundMark x1="91895" y1="44206" x2="96973" y2="54818"/>
                            <a14:foregroundMark x1="96973" y1="54818" x2="88770" y2="65169"/>
                          </a14:backgroundRemoval>
                        </a14:imgEffect>
                      </a14:imgLayer>
                    </a14:imgProps>
                  </a:ext>
                </a:extLst>
              </a:blip>
              <a:srcRect t="20479" b="25227"/>
              <a:stretch>
                <a:fillRect/>
              </a:stretch>
            </p:blipFill>
            <p:spPr>
              <a:xfrm>
                <a:off x="3740918" y="1204152"/>
                <a:ext cx="4572000" cy="3723487"/>
              </a:xfrm>
              <a:prstGeom prst="rect">
                <a:avLst/>
              </a:prstGeom>
            </p:spPr>
          </p:pic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E9DAA3FA-9C33-828C-0539-CEBC3ABF0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alphaModFix amt="20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61" b="89974" l="293" r="96973">
                            <a14:foregroundMark x1="3258" y1="47624" x2="3410" y2="48180"/>
                            <a14:foregroundMark x1="1757" y1="42118" x2="2369" y2="44364"/>
                            <a14:foregroundMark x1="1589" y1="41503" x2="1425" y2="40900"/>
                            <a14:foregroundMark x1="1004" y1="39356" x2="1303" y2="40452"/>
                            <a14:foregroundMark x1="8882" y1="54616" x2="9961" y2="55729"/>
                            <a14:foregroundMark x1="9591" y1="53072" x2="6641" y2="31901"/>
                            <a14:foregroundMark x1="9961" y1="55729" x2="9920" y2="55438"/>
                            <a14:foregroundMark x1="2041" y1="41642" x2="1270" y2="43424"/>
                            <a14:foregroundMark x1="2929" y1="39589" x2="2408" y2="40794"/>
                            <a14:foregroundMark x1="6735" y1="30789" x2="4198" y2="36654"/>
                            <a14:foregroundMark x1="1875" y1="41591" x2="2734" y2="43424"/>
                            <a14:foregroundMark x1="816" y1="39333" x2="1347" y2="40466"/>
                            <a14:backgroundMark x1="3906" y1="36654" x2="3906" y2="36654"/>
                            <a14:backgroundMark x1="3906" y1="36654" x2="7617" y2="28971"/>
                            <a14:backgroundMark x1="7617" y1="28971" x2="36719" y2="23828"/>
                            <a14:backgroundMark x1="36719" y1="23828" x2="80176" y2="35938"/>
                            <a14:backgroundMark x1="80176" y1="35938" x2="90039" y2="42188"/>
                            <a14:backgroundMark x1="90039" y1="42188" x2="95898" y2="48568"/>
                            <a14:backgroundMark x1="95898" y1="48568" x2="95313" y2="58659"/>
                            <a14:backgroundMark x1="95313" y1="58659" x2="86035" y2="68555"/>
                            <a14:backgroundMark x1="86035" y1="68555" x2="66211" y2="71810"/>
                            <a14:backgroundMark x1="66211" y1="71810" x2="34277" y2="67904"/>
                            <a14:backgroundMark x1="34277" y1="67904" x2="20996" y2="63151"/>
                            <a14:backgroundMark x1="20996" y1="63151" x2="2734" y2="48698"/>
                            <a14:backgroundMark x1="2734" y1="48698" x2="4102" y2="35417"/>
                            <a14:backgroundMark x1="2051" y1="46875" x2="2441" y2="31120"/>
                            <a14:backgroundMark x1="2441" y1="31120" x2="195" y2="39258"/>
                            <a14:backgroundMark x1="1367" y1="44336" x2="1074" y2="37109"/>
                            <a14:backgroundMark x1="3125" y1="41016" x2="2539" y2="41797"/>
                            <a14:backgroundMark x1="3906" y1="46549" x2="1074" y2="40234"/>
                            <a14:backgroundMark x1="2930" y1="33984" x2="6738" y2="28906"/>
                            <a14:backgroundMark x1="41602" y1="23307" x2="66309" y2="28841"/>
                            <a14:backgroundMark x1="66309" y1="28841" x2="81934" y2="36654"/>
                            <a14:backgroundMark x1="79199" y1="34766" x2="67188" y2="26888"/>
                          </a14:backgroundRemoval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l="3800" t="20479" b="25227"/>
              <a:stretch>
                <a:fillRect/>
              </a:stretch>
            </p:blipFill>
            <p:spPr>
              <a:xfrm>
                <a:off x="4096352" y="1545069"/>
                <a:ext cx="3861132" cy="3104506"/>
              </a:xfrm>
              <a:prstGeom prst="rect">
                <a:avLst/>
              </a:prstGeom>
            </p:spPr>
          </p:pic>
          <p:pic>
            <p:nvPicPr>
              <p:cNvPr id="212" name="Picture 211" descr="A colorful art of a blue and orange circle&#10;&#10;AI-generated content may be incorrect.">
                <a:extLst>
                  <a:ext uri="{FF2B5EF4-FFF2-40B4-BE49-F238E27FC236}">
                    <a16:creationId xmlns:a16="http://schemas.microsoft.com/office/drawing/2014/main" id="{3A9E8F4E-9C0B-E71C-CBCD-D084C22B35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0000" b="90000" l="10000" r="90000">
                            <a14:foregroundMark x1="14286" y1="38378" x2="14286" y2="38378"/>
                            <a14:foregroundMark x1="14286" y1="38378" x2="14286" y2="68108"/>
                            <a14:foregroundMark x1="14286" y1="68108" x2="54887" y2="75676"/>
                            <a14:foregroundMark x1="54887" y1="75676" x2="88722" y2="62703"/>
                            <a14:foregroundMark x1="88722" y1="62703" x2="71429" y2="27027"/>
                            <a14:foregroundMark x1="71429" y1="27027" x2="21053" y2="21622"/>
                            <a14:foregroundMark x1="21053" y1="21622" x2="15789" y2="35135"/>
                            <a14:foregroundMark x1="27068" y1="20000" x2="65414" y2="17838"/>
                            <a14:foregroundMark x1="65414" y1="17838" x2="69173" y2="21081"/>
                            <a14:foregroundMark x1="57143" y1="16757" x2="57143" y2="16757"/>
                            <a14:foregroundMark x1="43609" y1="16216" x2="43609" y2="16216"/>
                            <a14:foregroundMark x1="54887" y1="84865" x2="54887" y2="84865"/>
                            <a14:foregroundMark x1="54887" y1="84865" x2="78195" y2="65405"/>
                            <a14:foregroundMark x1="37594" y1="16216" x2="51880" y2="16216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77037" y="1537025"/>
                <a:ext cx="1423382" cy="1979892"/>
              </a:xfrm>
              <a:prstGeom prst="rect">
                <a:avLst/>
              </a:prstGeom>
            </p:spPr>
          </p:pic>
          <p:pic>
            <p:nvPicPr>
              <p:cNvPr id="213" name="Picture 212">
                <a:extLst>
                  <a:ext uri="{FF2B5EF4-FFF2-40B4-BE49-F238E27FC236}">
                    <a16:creationId xmlns:a16="http://schemas.microsoft.com/office/drawing/2014/main" id="{7EF02701-F2E6-01FB-38E2-8B59AF4E69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alphaModFix amt="34000"/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9447847">
                <a:off x="4141598" y="2486945"/>
                <a:ext cx="1158486" cy="1519739"/>
              </a:xfrm>
              <a:prstGeom prst="rect">
                <a:avLst/>
              </a:prstGeom>
            </p:spPr>
          </p:pic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F8C8FA8B-C5E5-CF39-A182-0A945AAF9151}"/>
                  </a:ext>
                </a:extLst>
              </p:cNvPr>
              <p:cNvSpPr/>
              <p:nvPr/>
            </p:nvSpPr>
            <p:spPr>
              <a:xfrm>
                <a:off x="6481104" y="2579698"/>
                <a:ext cx="762000" cy="714375"/>
              </a:xfrm>
              <a:prstGeom prst="ellipse">
                <a:avLst/>
              </a:prstGeom>
              <a:solidFill>
                <a:srgbClr val="156082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0C4BC1E7-63CA-49C0-6090-7846287285AB}"/>
                  </a:ext>
                </a:extLst>
              </p:cNvPr>
              <p:cNvSpPr/>
              <p:nvPr/>
            </p:nvSpPr>
            <p:spPr>
              <a:xfrm>
                <a:off x="5682125" y="3571827"/>
                <a:ext cx="762000" cy="714375"/>
              </a:xfrm>
              <a:prstGeom prst="ellipse">
                <a:avLst/>
              </a:prstGeom>
              <a:solidFill>
                <a:srgbClr val="156082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93BBF475-9498-1A6A-BA65-65F7A914006A}"/>
                  </a:ext>
                </a:extLst>
              </p:cNvPr>
              <p:cNvSpPr/>
              <p:nvPr/>
            </p:nvSpPr>
            <p:spPr>
              <a:xfrm>
                <a:off x="7059195" y="3489022"/>
                <a:ext cx="762000" cy="714375"/>
              </a:xfrm>
              <a:prstGeom prst="ellipse">
                <a:avLst/>
              </a:prstGeom>
              <a:solidFill>
                <a:srgbClr val="156082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D8C626E8-2E45-7D6E-5344-723954B81760}"/>
              </a:ext>
            </a:extLst>
          </p:cNvPr>
          <p:cNvGrpSpPr/>
          <p:nvPr/>
        </p:nvGrpSpPr>
        <p:grpSpPr>
          <a:xfrm>
            <a:off x="6771221" y="1396895"/>
            <a:ext cx="4150245" cy="1577706"/>
            <a:chOff x="8535574" y="2480050"/>
            <a:chExt cx="4150245" cy="1577706"/>
          </a:xfrm>
        </p:grpSpPr>
        <p:pic>
          <p:nvPicPr>
            <p:cNvPr id="225" name="Picture 224">
              <a:extLst>
                <a:ext uri="{FF2B5EF4-FFF2-40B4-BE49-F238E27FC236}">
                  <a16:creationId xmlns:a16="http://schemas.microsoft.com/office/drawing/2014/main" id="{B16DDC24-5734-8677-6186-010CFA100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5215366">
              <a:off x="9699412" y="2955651"/>
              <a:ext cx="320772" cy="416526"/>
            </a:xfrm>
            <a:prstGeom prst="rect">
              <a:avLst/>
            </a:prstGeom>
          </p:spPr>
        </p:pic>
        <p:pic>
          <p:nvPicPr>
            <p:cNvPr id="226" name="Picture 225">
              <a:extLst>
                <a:ext uri="{FF2B5EF4-FFF2-40B4-BE49-F238E27FC236}">
                  <a16:creationId xmlns:a16="http://schemas.microsoft.com/office/drawing/2014/main" id="{1B967B69-88DD-7EB9-4BF2-5A0847CBC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1071820">
              <a:off x="8535574" y="3215300"/>
              <a:ext cx="320772" cy="416526"/>
            </a:xfrm>
            <a:prstGeom prst="rect">
              <a:avLst/>
            </a:prstGeom>
          </p:spPr>
        </p:pic>
        <p:pic>
          <p:nvPicPr>
            <p:cNvPr id="227" name="Picture 226">
              <a:extLst>
                <a:ext uri="{FF2B5EF4-FFF2-40B4-BE49-F238E27FC236}">
                  <a16:creationId xmlns:a16="http://schemas.microsoft.com/office/drawing/2014/main" id="{FB986F07-BFD6-BDF6-401F-AA7086CBC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3699815">
              <a:off x="8768516" y="2730671"/>
              <a:ext cx="320772" cy="416526"/>
            </a:xfrm>
            <a:prstGeom prst="rect">
              <a:avLst/>
            </a:prstGeom>
          </p:spPr>
        </p:pic>
        <p:pic>
          <p:nvPicPr>
            <p:cNvPr id="228" name="Picture 227">
              <a:extLst>
                <a:ext uri="{FF2B5EF4-FFF2-40B4-BE49-F238E27FC236}">
                  <a16:creationId xmlns:a16="http://schemas.microsoft.com/office/drawing/2014/main" id="{94695B22-C7D8-8919-30C9-1720A9273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20639020">
              <a:off x="9214832" y="3381262"/>
              <a:ext cx="320772" cy="416526"/>
            </a:xfrm>
            <a:prstGeom prst="rect">
              <a:avLst/>
            </a:prstGeom>
          </p:spPr>
        </p:pic>
        <p:pic>
          <p:nvPicPr>
            <p:cNvPr id="229" name="Picture 228">
              <a:extLst>
                <a:ext uri="{FF2B5EF4-FFF2-40B4-BE49-F238E27FC236}">
                  <a16:creationId xmlns:a16="http://schemas.microsoft.com/office/drawing/2014/main" id="{9EE2E5CF-8500-1270-144B-D53719C7A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5400000">
              <a:off x="10993002" y="2767868"/>
              <a:ext cx="320772" cy="416526"/>
            </a:xfrm>
            <a:prstGeom prst="rect">
              <a:avLst/>
            </a:prstGeom>
          </p:spPr>
        </p:pic>
        <p:pic>
          <p:nvPicPr>
            <p:cNvPr id="230" name="Picture 229">
              <a:extLst>
                <a:ext uri="{FF2B5EF4-FFF2-40B4-BE49-F238E27FC236}">
                  <a16:creationId xmlns:a16="http://schemas.microsoft.com/office/drawing/2014/main" id="{E9066B90-3598-1E2E-DF05-2085AA42B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4217581">
              <a:off x="11733708" y="2711873"/>
              <a:ext cx="320772" cy="416526"/>
            </a:xfrm>
            <a:prstGeom prst="rect">
              <a:avLst/>
            </a:prstGeom>
          </p:spPr>
        </p:pic>
        <p:pic>
          <p:nvPicPr>
            <p:cNvPr id="231" name="Picture 230">
              <a:extLst>
                <a:ext uri="{FF2B5EF4-FFF2-40B4-BE49-F238E27FC236}">
                  <a16:creationId xmlns:a16="http://schemas.microsoft.com/office/drawing/2014/main" id="{078A7129-1FA7-6F6E-1EB0-33AC5BB9C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2518618">
              <a:off x="10793264" y="3498467"/>
              <a:ext cx="320772" cy="416526"/>
            </a:xfrm>
            <a:prstGeom prst="rect">
              <a:avLst/>
            </a:prstGeom>
          </p:spPr>
        </p:pic>
        <p:pic>
          <p:nvPicPr>
            <p:cNvPr id="232" name="Picture 231">
              <a:extLst>
                <a:ext uri="{FF2B5EF4-FFF2-40B4-BE49-F238E27FC236}">
                  <a16:creationId xmlns:a16="http://schemas.microsoft.com/office/drawing/2014/main" id="{12CD2869-DC66-BD04-277C-34AB9A19F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809092">
              <a:off x="10149685" y="3259530"/>
              <a:ext cx="320772" cy="416526"/>
            </a:xfrm>
            <a:prstGeom prst="rect">
              <a:avLst/>
            </a:prstGeom>
          </p:spPr>
        </p:pic>
        <p:pic>
          <p:nvPicPr>
            <p:cNvPr id="233" name="Picture 232">
              <a:extLst>
                <a:ext uri="{FF2B5EF4-FFF2-40B4-BE49-F238E27FC236}">
                  <a16:creationId xmlns:a16="http://schemas.microsoft.com/office/drawing/2014/main" id="{FD1E9393-1842-DCC6-5ACB-9FB06632B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20276420">
              <a:off x="11890516" y="3204884"/>
              <a:ext cx="320772" cy="416526"/>
            </a:xfrm>
            <a:prstGeom prst="rect">
              <a:avLst/>
            </a:prstGeom>
          </p:spPr>
        </p:pic>
        <p:pic>
          <p:nvPicPr>
            <p:cNvPr id="234" name="Picture 233">
              <a:extLst>
                <a:ext uri="{FF2B5EF4-FFF2-40B4-BE49-F238E27FC236}">
                  <a16:creationId xmlns:a16="http://schemas.microsoft.com/office/drawing/2014/main" id="{463B6D14-BE9F-7D29-BB1C-17534C219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12436578">
              <a:off x="9659126" y="3388814"/>
              <a:ext cx="320772" cy="416526"/>
            </a:xfrm>
            <a:prstGeom prst="rect">
              <a:avLst/>
            </a:prstGeom>
          </p:spPr>
        </p:pic>
        <p:pic>
          <p:nvPicPr>
            <p:cNvPr id="235" name="Picture 234">
              <a:extLst>
                <a:ext uri="{FF2B5EF4-FFF2-40B4-BE49-F238E27FC236}">
                  <a16:creationId xmlns:a16="http://schemas.microsoft.com/office/drawing/2014/main" id="{C82F325E-BE85-B568-0FBA-6634E731A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19615126">
              <a:off x="10517005" y="2693606"/>
              <a:ext cx="320772" cy="416526"/>
            </a:xfrm>
            <a:prstGeom prst="rect">
              <a:avLst/>
            </a:prstGeom>
          </p:spPr>
        </p:pic>
        <p:pic>
          <p:nvPicPr>
            <p:cNvPr id="236" name="Picture 235">
              <a:extLst>
                <a:ext uri="{FF2B5EF4-FFF2-40B4-BE49-F238E27FC236}">
                  <a16:creationId xmlns:a16="http://schemas.microsoft.com/office/drawing/2014/main" id="{18C0EA9D-4F8B-8021-AAC9-330505CCD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5106791">
              <a:off x="11211278" y="3110638"/>
              <a:ext cx="320772" cy="416526"/>
            </a:xfrm>
            <a:prstGeom prst="rect">
              <a:avLst/>
            </a:prstGeom>
          </p:spPr>
        </p:pic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82A12886-0FCF-BAE3-0B65-8E177549C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18904581">
              <a:off x="10371777" y="3641230"/>
              <a:ext cx="320772" cy="416526"/>
            </a:xfrm>
            <a:prstGeom prst="rect">
              <a:avLst/>
            </a:prstGeom>
          </p:spPr>
        </p:pic>
        <p:pic>
          <p:nvPicPr>
            <p:cNvPr id="238" name="Picture 237">
              <a:extLst>
                <a:ext uri="{FF2B5EF4-FFF2-40B4-BE49-F238E27FC236}">
                  <a16:creationId xmlns:a16="http://schemas.microsoft.com/office/drawing/2014/main" id="{DC92F8C1-C800-085D-E00D-86BA3F47B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4257173">
              <a:off x="12317170" y="2767869"/>
              <a:ext cx="320772" cy="416526"/>
            </a:xfrm>
            <a:prstGeom prst="rect">
              <a:avLst/>
            </a:prstGeom>
          </p:spPr>
        </p:pic>
        <p:pic>
          <p:nvPicPr>
            <p:cNvPr id="239" name="Picture 238">
              <a:extLst>
                <a:ext uri="{FF2B5EF4-FFF2-40B4-BE49-F238E27FC236}">
                  <a16:creationId xmlns:a16="http://schemas.microsoft.com/office/drawing/2014/main" id="{C043B3B4-0BE2-5371-DBE3-8EA12FE5B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5697245">
              <a:off x="9531654" y="2432173"/>
              <a:ext cx="320772" cy="416526"/>
            </a:xfrm>
            <a:prstGeom prst="rect">
              <a:avLst/>
            </a:prstGeom>
          </p:spPr>
        </p:pic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957CEAF5-2797-C27A-AD61-BA03B80F006C}"/>
              </a:ext>
            </a:extLst>
          </p:cNvPr>
          <p:cNvGrpSpPr/>
          <p:nvPr/>
        </p:nvGrpSpPr>
        <p:grpSpPr>
          <a:xfrm>
            <a:off x="6869957" y="119684"/>
            <a:ext cx="5200107" cy="1435631"/>
            <a:chOff x="280075" y="177233"/>
            <a:chExt cx="3217974" cy="1256382"/>
          </a:xfrm>
        </p:grpSpPr>
        <p:sp>
          <p:nvSpPr>
            <p:cNvPr id="220" name="Rectangle: Rounded Corners 219">
              <a:extLst>
                <a:ext uri="{FF2B5EF4-FFF2-40B4-BE49-F238E27FC236}">
                  <a16:creationId xmlns:a16="http://schemas.microsoft.com/office/drawing/2014/main" id="{899DCFE3-6B44-FC95-F7AB-9E44AA32E0B0}"/>
                </a:ext>
              </a:extLst>
            </p:cNvPr>
            <p:cNvSpPr/>
            <p:nvPr/>
          </p:nvSpPr>
          <p:spPr>
            <a:xfrm>
              <a:off x="280075" y="177233"/>
              <a:ext cx="3217974" cy="12563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en-GB" sz="20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BC379050-6C9E-0603-A1C8-1B237F62714B}"/>
                </a:ext>
              </a:extLst>
            </p:cNvPr>
            <p:cNvSpPr txBox="1"/>
            <p:nvPr/>
          </p:nvSpPr>
          <p:spPr>
            <a:xfrm>
              <a:off x="324504" y="188902"/>
              <a:ext cx="3173545" cy="11174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dirty="0"/>
                <a:t>This produces the </a:t>
              </a:r>
              <a:r>
                <a:rPr lang="en-GB" b="1" dirty="0"/>
                <a:t>secondary immune response</a:t>
              </a:r>
              <a:r>
                <a:rPr lang="en-GB" dirty="0"/>
                <a:t>, where </a:t>
              </a:r>
              <a:r>
                <a:rPr lang="en-GB" b="1" dirty="0"/>
                <a:t>antibody levels rise more rapidly and reach a much higher concentration</a:t>
              </a:r>
              <a:r>
                <a:rPr lang="en-GB" dirty="0"/>
                <a:t> than during the primary response.</a:t>
              </a:r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0" name="TextBox 239">
            <a:extLst>
              <a:ext uri="{FF2B5EF4-FFF2-40B4-BE49-F238E27FC236}">
                <a16:creationId xmlns:a16="http://schemas.microsoft.com/office/drawing/2014/main" id="{DE778F61-C50E-4E2D-2662-F15838C7986F}"/>
              </a:ext>
            </a:extLst>
          </p:cNvPr>
          <p:cNvSpPr txBox="1"/>
          <p:nvPr/>
        </p:nvSpPr>
        <p:spPr>
          <a:xfrm>
            <a:off x="7706351" y="5707065"/>
            <a:ext cx="3307236" cy="6635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Explaining Vaccination Graphs</a:t>
            </a:r>
            <a:endParaRPr lang="en-GB" b="1" kern="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2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126</Words>
  <Application>Microsoft Office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5</cp:revision>
  <dcterms:created xsi:type="dcterms:W3CDTF">2026-03-08T08:59:16Z</dcterms:created>
  <dcterms:modified xsi:type="dcterms:W3CDTF">2026-03-14T17:59:14Z</dcterms:modified>
</cp:coreProperties>
</file>