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47CD027-FFB5-4AB2-A4C7-0DE364793B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24" t="9692" r="15906"/>
          <a:stretch/>
        </p:blipFill>
        <p:spPr>
          <a:xfrm>
            <a:off x="1665414" y="1458099"/>
            <a:ext cx="4174656" cy="331508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Antibody Structure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structure of an antibody and explain how this allows it to carry out its function.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03F8F8-7CF7-AFDF-D1E3-E012871066F8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9E757-610A-F2AC-4A93-C92B9C4B15DC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A679627C-6208-84B3-D781-DF1946DD2D8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888FBF-7AF7-A1C3-243B-1BA48D1C02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605" y="7685901"/>
            <a:ext cx="1192992" cy="12047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13186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117</cp:revision>
  <dcterms:created xsi:type="dcterms:W3CDTF">2024-01-19T05:37:07Z</dcterms:created>
  <dcterms:modified xsi:type="dcterms:W3CDTF">2025-05-03T14:09:50Z</dcterms:modified>
</cp:coreProperties>
</file>