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2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Plant Disease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1028" name="Picture 4" descr="Plant Diseases: Identification &amp; Control | Planet Natural">
            <a:extLst>
              <a:ext uri="{FF2B5EF4-FFF2-40B4-BE49-F238E27FC236}">
                <a16:creationId xmlns:a16="http://schemas.microsoft.com/office/drawing/2014/main" id="{D8B69B7F-C55D-1621-D94E-C8C15BA6B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408" y="2867025"/>
            <a:ext cx="5932466" cy="339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Plant Disease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Bacteria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Virus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Fungi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Protist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pathogen causes the plant disease tobacco mosaic virus (TMV)?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552988" y="190123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Ring rot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21948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Potato blight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Crown gall disease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Black Sigatoka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plant disease is caused by the fungus </a:t>
            </a:r>
            <a:r>
              <a:rPr lang="en-GB" sz="2400" i="1" dirty="0" err="1"/>
              <a:t>Mycosphaerella</a:t>
            </a:r>
            <a:r>
              <a:rPr lang="en-GB" sz="2400" i="1" dirty="0"/>
              <a:t> </a:t>
            </a:r>
            <a:r>
              <a:rPr lang="en-GB" sz="2400" i="1" dirty="0" err="1"/>
              <a:t>fijiensis</a:t>
            </a:r>
            <a:r>
              <a:rPr lang="en-GB" sz="2400" dirty="0"/>
              <a:t>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561517" y="366997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Plant Disease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Potato blight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Black Sigatoka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Ring rot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TMV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plant disease is caused by the bacterium </a:t>
            </a:r>
            <a:r>
              <a:rPr lang="en-GB" sz="2400" i="1" dirty="0" err="1"/>
              <a:t>Clavibacter</a:t>
            </a:r>
            <a:r>
              <a:rPr lang="en-GB" sz="2400" i="1" dirty="0"/>
              <a:t> </a:t>
            </a:r>
            <a:r>
              <a:rPr lang="en-GB" sz="2400" i="1" dirty="0" err="1"/>
              <a:t>michiganensis</a:t>
            </a:r>
            <a:r>
              <a:rPr lang="en-GB" sz="2400" dirty="0"/>
              <a:t>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289168" y="287938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Plant Disease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Bacterium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Virus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Fungus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 err="1"/>
                <a:t>Protoctist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type of organism causes potato blight?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396237" y="376902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Plant Disease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Ring rot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51487" y="201570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Potato blight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Black Sigatoka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TMV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of the following plant diseases is mainly spread through soil and infected seed tubers?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289168" y="103665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Plant Disease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Potato blight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TMV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Black Sigatoka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Ring rot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plant disease leads to yellow and brown streaking of leaves and stunted growth?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552988" y="1947315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Plant Disease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Plant Disease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7897</TotalTime>
  <Words>217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69</cp:revision>
  <dcterms:created xsi:type="dcterms:W3CDTF">2024-11-06T06:26:10Z</dcterms:created>
  <dcterms:modified xsi:type="dcterms:W3CDTF">2025-03-17T20:32:02Z</dcterms:modified>
</cp:coreProperties>
</file>