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Heart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the structure of the heart. Describe the structure of the heart and explain how it pumps blood around the body.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6CC705-580C-A33A-7CD4-123458A58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957" y="1549054"/>
            <a:ext cx="2964086" cy="25273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A7EF415-4365-195D-E3F2-ECCF3DF70453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95C201-BDE1-6EBF-BE75-2C452BC627DF}"/>
              </a:ext>
            </a:extLst>
          </p:cNvPr>
          <p:cNvSpPr txBox="1"/>
          <p:nvPr/>
        </p:nvSpPr>
        <p:spPr>
          <a:xfrm>
            <a:off x="1042595" y="4273967"/>
            <a:ext cx="5459007" cy="115416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/>
              <a:t>How does blood move through the right side of the heart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/>
              <a:t>How does blood move through the left side of the heart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C637A9-1349-0E31-2374-504550F8E122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9BD9D2-1327-7E73-8C3F-388FCEB7B16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4F6AF9F-A1F9-4AE4-34A5-CF7A5F4BBC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722" y="7575605"/>
            <a:ext cx="1335789" cy="13625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16"/>
    </mc:Choice>
    <mc:Fallback xmlns="">
      <p:transition spd="slow" advTm="394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4.4|8|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7046</TotalTime>
  <Words>61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77</cp:revision>
  <dcterms:created xsi:type="dcterms:W3CDTF">2024-01-19T05:37:07Z</dcterms:created>
  <dcterms:modified xsi:type="dcterms:W3CDTF">2025-02-15T10:31:23Z</dcterms:modified>
</cp:coreProperties>
</file>