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bES1798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Activation of B Cells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856688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Describe how T helper cells activate B cells during the immune response.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B15C2F7-D517-0374-40E7-0EF7E62BD7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021" y="1616165"/>
            <a:ext cx="5937958" cy="315941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464BB34-B3F4-5F93-1959-2479D7FAB2E3}"/>
              </a:ext>
            </a:extLst>
          </p:cNvPr>
          <p:cNvSpPr txBox="1"/>
          <p:nvPr/>
        </p:nvSpPr>
        <p:spPr>
          <a:xfrm rot="16200000">
            <a:off x="-1256409" y="6002163"/>
            <a:ext cx="3759897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D4EA3EB-D2D2-C8C8-43B6-524004A66749}"/>
              </a:ext>
            </a:extLst>
          </p:cNvPr>
          <p:cNvSpPr txBox="1"/>
          <p:nvPr/>
        </p:nvSpPr>
        <p:spPr>
          <a:xfrm>
            <a:off x="1017930" y="4693965"/>
            <a:ext cx="558566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hlinkClick r:id="rId4"/>
            <a:extLst>
              <a:ext uri="{FF2B5EF4-FFF2-40B4-BE49-F238E27FC236}">
                <a16:creationId xmlns:a16="http://schemas.microsoft.com/office/drawing/2014/main" id="{A677EBE4-3771-1E0F-9302-D1EE0E0957F7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3EEC631-BFE3-BF0E-6C72-94E12F910D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56391" y="7652337"/>
            <a:ext cx="1247206" cy="126400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13214</TotalTime>
  <Words>24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124</cp:revision>
  <dcterms:created xsi:type="dcterms:W3CDTF">2024-01-19T05:37:07Z</dcterms:created>
  <dcterms:modified xsi:type="dcterms:W3CDTF">2025-05-03T14:18:16Z</dcterms:modified>
</cp:coreProperties>
</file>