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Lac Operon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the lac operon controls the production of enzymes in bacteria when lactose is present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2FD8153-0FAB-6A2D-067E-54C87EFEF8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306" b="15188"/>
          <a:stretch/>
        </p:blipFill>
        <p:spPr>
          <a:xfrm>
            <a:off x="313899" y="1745050"/>
            <a:ext cx="6328537" cy="25454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A5C35A-2000-B8A2-92E5-8251D2FD4B76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6D831E-FA79-3958-7480-DD12AB47FD9A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FF2624-C8BD-1EC9-8847-B19396CFF92F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DEEA19B-3D40-7609-F3C1-ECDD273FC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05353"/>
            <a:ext cx="1452765" cy="14527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10124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101</cp:revision>
  <dcterms:created xsi:type="dcterms:W3CDTF">2024-01-19T05:37:07Z</dcterms:created>
  <dcterms:modified xsi:type="dcterms:W3CDTF">2025-03-28T08:47:34Z</dcterms:modified>
</cp:coreProperties>
</file>