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9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1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8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2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4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0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4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8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HvrFy7627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Renewable-Energy-Lesson-Activities-5151814?st=bcc092ee858a47a9df991596eba7f0c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renewable%20energ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renewable%20energ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Geothermal Power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how electricity is generated using hydroelectricity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electricity is generated using geothermal power.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75959E-0F0F-822D-A539-41FF11516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4"/>
          <a:stretch/>
        </p:blipFill>
        <p:spPr>
          <a:xfrm>
            <a:off x="1917699" y="1306996"/>
            <a:ext cx="3022601" cy="149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42D28-910B-69C9-31D2-6E8EB992B537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56E00-9E3B-71DE-C0D4-2D23E5285F3F}"/>
              </a:ext>
            </a:extLst>
          </p:cNvPr>
          <p:cNvSpPr txBox="1"/>
          <p:nvPr/>
        </p:nvSpPr>
        <p:spPr>
          <a:xfrm>
            <a:off x="1054388" y="3368483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drives the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electricity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the electricity transmitted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A0A94-0B67-C40E-CE67-DC9428C29C74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2EA5D72D-B196-26E8-7D97-3E4F1BCBD4B3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201BBD-F830-3B48-D95E-B76724C8E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453" y="7527042"/>
            <a:ext cx="1294917" cy="1294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BD6E-A91D-F714-5AB0-E32B7ED7C8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53" y="4936903"/>
            <a:ext cx="2353746" cy="132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1760</TotalTime>
  <Words>85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46</cp:revision>
  <dcterms:created xsi:type="dcterms:W3CDTF">2024-01-19T05:37:07Z</dcterms:created>
  <dcterms:modified xsi:type="dcterms:W3CDTF">2024-12-01T15:15:11Z</dcterms:modified>
</cp:coreProperties>
</file>