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Evidence of Chemiosmosis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Describe the key findings of Andre </a:t>
            </a:r>
            <a:r>
              <a:rPr lang="en-GB" dirty="0" err="1"/>
              <a:t>Jagendorf's</a:t>
            </a:r>
            <a:r>
              <a:rPr lang="en-GB" dirty="0"/>
              <a:t> experiment on chemiosmosis and explain its significance in understanding ATP synthesis.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 rot="16200000">
            <a:off x="-1676676" y="6205076"/>
            <a:ext cx="4600436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91C198-70D2-C530-6D78-2FFEE606C1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7801" y="1794893"/>
            <a:ext cx="1417099" cy="211312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891FCE0-49D6-AF13-01EB-AB23E40C5B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3201" y="1722980"/>
            <a:ext cx="1397741" cy="2113121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F81F3B4C-8DBC-2A25-7FC6-58AFA5D45142}"/>
              </a:ext>
            </a:extLst>
          </p:cNvPr>
          <p:cNvSpPr/>
          <p:nvPr/>
        </p:nvSpPr>
        <p:spPr>
          <a:xfrm>
            <a:off x="3070575" y="2371294"/>
            <a:ext cx="770709" cy="836023"/>
          </a:xfrm>
          <a:prstGeom prst="rightArrow">
            <a:avLst/>
          </a:prstGeom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4BA1DA-4DD1-BAC3-6704-1F49B9CAB2DE}"/>
              </a:ext>
            </a:extLst>
          </p:cNvPr>
          <p:cNvSpPr txBox="1"/>
          <p:nvPr/>
        </p:nvSpPr>
        <p:spPr>
          <a:xfrm>
            <a:off x="1048995" y="3992892"/>
            <a:ext cx="552354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20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C4A80F-9094-D22F-A472-F4925296C361}"/>
              </a:ext>
            </a:extLst>
          </p:cNvPr>
          <p:cNvSpPr txBox="1"/>
          <p:nvPr/>
        </p:nvSpPr>
        <p:spPr>
          <a:xfrm>
            <a:off x="1042593" y="8303883"/>
            <a:ext cx="4084043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4314E7C-127C-BA9F-0E18-0F652D82A9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6637" y="7354552"/>
            <a:ext cx="1512432" cy="151734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1995</TotalTime>
  <Words>28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50</cp:revision>
  <dcterms:created xsi:type="dcterms:W3CDTF">2024-01-19T05:37:07Z</dcterms:created>
  <dcterms:modified xsi:type="dcterms:W3CDTF">2025-02-01T18:16:46Z</dcterms:modified>
</cp:coreProperties>
</file>