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1524"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30/11/2024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4364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30/11/2024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55712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30/11/2024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50608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30/11/2024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97006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50491A-1CF6-4122-8D67-1D497AA1A31E}" type="datetimeFigureOut">
              <a:rPr lang="en-GB" smtClean="0"/>
              <a:t>30/11/2024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196533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50491A-1CF6-4122-8D67-1D497AA1A31E}" type="datetimeFigureOut">
              <a:rPr lang="en-GB" smtClean="0"/>
              <a:t>30/11/2024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459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50491A-1CF6-4122-8D67-1D497AA1A31E}" type="datetimeFigureOut">
              <a:rPr lang="en-GB" smtClean="0"/>
              <a:t>30/11/2024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2772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50491A-1CF6-4122-8D67-1D497AA1A31E}" type="datetimeFigureOut">
              <a:rPr lang="en-GB" smtClean="0"/>
              <a:t>30/11/2024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86854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50491A-1CF6-4122-8D67-1D497AA1A31E}" type="datetimeFigureOut">
              <a:rPr lang="en-GB" smtClean="0"/>
              <a:t>30/11/2024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39531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30/11/2024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8600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30/11/2024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23051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150491A-1CF6-4122-8D67-1D497AA1A31E}" type="datetimeFigureOut">
              <a:rPr lang="en-GB" smtClean="0"/>
              <a:t>30/11/2024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98212AF-F8A0-4C1D-B892-7FB5C38F7849}" type="slidenum">
              <a:rPr lang="en-GB" smtClean="0"/>
              <a:t>‹#›</a:t>
            </a:fld>
            <a:endParaRPr lang="en-GB"/>
          </a:p>
        </p:txBody>
      </p:sp>
    </p:spTree>
    <p:extLst>
      <p:ext uri="{BB962C8B-B14F-4D97-AF65-F5344CB8AC3E}">
        <p14:creationId xmlns:p14="http://schemas.microsoft.com/office/powerpoint/2010/main" val="15552907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B7F95F6-096D-48EC-13EC-04C57A5BA9A1}"/>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9F04D79-8F02-5CCD-1AD1-56B03B98564B}"/>
              </a:ext>
            </a:extLst>
          </p:cNvPr>
          <p:cNvSpPr txBox="1"/>
          <p:nvPr/>
        </p:nvSpPr>
        <p:spPr>
          <a:xfrm>
            <a:off x="313899" y="346317"/>
            <a:ext cx="6209732" cy="45878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The Science of </a:t>
            </a:r>
            <a:r>
              <a:rPr lang="en-GB" sz="2400" b="1" kern="0" dirty="0">
                <a:solidFill>
                  <a:prstClr val="black"/>
                </a:solidFill>
                <a:latin typeface="Arial" panose="020B0604020202020204" pitchFamily="34" charset="0"/>
                <a:ea typeface="Times New Roman" panose="02020603050405020304" pitchFamily="18" charset="0"/>
                <a:cs typeface="Times New Roman" panose="02020603050405020304" pitchFamily="18" charset="0"/>
              </a:rPr>
              <a:t>Snowmen</a:t>
            </a:r>
            <a:endPar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E2084D59-1CC2-47B3-040A-D3EA5A4DB419}"/>
              </a:ext>
            </a:extLst>
          </p:cNvPr>
          <p:cNvSpPr txBox="1"/>
          <p:nvPr/>
        </p:nvSpPr>
        <p:spPr>
          <a:xfrm>
            <a:off x="313899" y="834633"/>
            <a:ext cx="6209732" cy="400110"/>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a:ea typeface="+mn-ea"/>
                <a:cs typeface="+mn-cs"/>
              </a:rPr>
              <a:t>Read the text below- highlight any key words</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5" name="TextBox 54">
            <a:extLst>
              <a:ext uri="{FF2B5EF4-FFF2-40B4-BE49-F238E27FC236}">
                <a16:creationId xmlns:a16="http://schemas.microsoft.com/office/drawing/2014/main" id="{2B92D795-BB81-12DA-1144-B8366413BC4C}"/>
              </a:ext>
            </a:extLst>
          </p:cNvPr>
          <p:cNvSpPr txBox="1"/>
          <p:nvPr/>
        </p:nvSpPr>
        <p:spPr>
          <a:xfrm>
            <a:off x="372630" y="4702022"/>
            <a:ext cx="6164827" cy="338554"/>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What temperature is ideal for building a snowman, and why?</a:t>
            </a:r>
          </a:p>
        </p:txBody>
      </p:sp>
      <p:sp>
        <p:nvSpPr>
          <p:cNvPr id="2" name="Rectangle 1">
            <a:extLst>
              <a:ext uri="{FF2B5EF4-FFF2-40B4-BE49-F238E27FC236}">
                <a16:creationId xmlns:a16="http://schemas.microsoft.com/office/drawing/2014/main" id="{01EF13AB-6173-F7A9-3DD7-A2797C91F48C}"/>
              </a:ext>
            </a:extLst>
          </p:cNvPr>
          <p:cNvSpPr>
            <a:spLocks noChangeArrowheads="1"/>
          </p:cNvSpPr>
          <p:nvPr/>
        </p:nvSpPr>
        <p:spPr bwMode="auto">
          <a:xfrm>
            <a:off x="350177" y="1234743"/>
            <a:ext cx="6209732" cy="3293209"/>
          </a:xfrm>
          <a:prstGeom prst="rect">
            <a:avLst/>
          </a:prstGeom>
          <a:solidFill>
            <a:schemeClr val="bg1"/>
          </a:solidFill>
          <a:ln w="5715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GB" sz="1600" dirty="0"/>
              <a:t>Snowmen are a fun and frosty blend of creativity and science! Their construction depends on the unique properties of snow, which forms when water vapor freezes into ice crystals in the atmosphere. For ideal snowman building, the snow must be slightly wet—achieved at temperatures near 0°C (32°F)—so that the ice crystals can stick together through a process called sintering. This occurs when pressure (from rolling snowballs) causes some ice to melt slightly and refreeze, bonding the snowflakes. A snowman's stability relies on a strong base and balanced proportions to counter gravity and prevent collapse. As temperature rises, melting begins at the base and surface due to heat transfer, leading to the eventual demise of the snowman. The art and science of snowmen demonstrate thermodynamics, phase changes, and structural balance in action!</a:t>
            </a:r>
          </a:p>
        </p:txBody>
      </p:sp>
      <p:sp>
        <p:nvSpPr>
          <p:cNvPr id="3" name="TextBox 2">
            <a:extLst>
              <a:ext uri="{FF2B5EF4-FFF2-40B4-BE49-F238E27FC236}">
                <a16:creationId xmlns:a16="http://schemas.microsoft.com/office/drawing/2014/main" id="{135F45A5-51FC-F60C-286B-13048231D0C2}"/>
              </a:ext>
            </a:extLst>
          </p:cNvPr>
          <p:cNvSpPr txBox="1"/>
          <p:nvPr/>
        </p:nvSpPr>
        <p:spPr>
          <a:xfrm>
            <a:off x="332758" y="5299956"/>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4" name="TextBox 3">
            <a:extLst>
              <a:ext uri="{FF2B5EF4-FFF2-40B4-BE49-F238E27FC236}">
                <a16:creationId xmlns:a16="http://schemas.microsoft.com/office/drawing/2014/main" id="{F29A18D3-731A-CD12-B964-256C9394BB6F}"/>
              </a:ext>
            </a:extLst>
          </p:cNvPr>
          <p:cNvSpPr txBox="1"/>
          <p:nvPr/>
        </p:nvSpPr>
        <p:spPr>
          <a:xfrm>
            <a:off x="346586" y="6146800"/>
            <a:ext cx="5183357"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What process allows snowflakes to bond when building a snowman?</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9" name="TextBox 8">
            <a:extLst>
              <a:ext uri="{FF2B5EF4-FFF2-40B4-BE49-F238E27FC236}">
                <a16:creationId xmlns:a16="http://schemas.microsoft.com/office/drawing/2014/main" id="{44BB83FB-F733-DE4D-F3E0-616B863FCE76}"/>
              </a:ext>
            </a:extLst>
          </p:cNvPr>
          <p:cNvSpPr txBox="1"/>
          <p:nvPr/>
        </p:nvSpPr>
        <p:spPr>
          <a:xfrm>
            <a:off x="389173" y="6803601"/>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10" name="TextBox 9">
            <a:extLst>
              <a:ext uri="{FF2B5EF4-FFF2-40B4-BE49-F238E27FC236}">
                <a16:creationId xmlns:a16="http://schemas.microsoft.com/office/drawing/2014/main" id="{94695706-88E1-7684-9DA6-96BAD029CA59}"/>
              </a:ext>
            </a:extLst>
          </p:cNvPr>
          <p:cNvSpPr txBox="1"/>
          <p:nvPr/>
        </p:nvSpPr>
        <p:spPr>
          <a:xfrm>
            <a:off x="372632" y="7588889"/>
            <a:ext cx="3865539"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What factors contribute to a snowman’s stability?</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13" name="TextBox 12">
            <a:extLst>
              <a:ext uri="{FF2B5EF4-FFF2-40B4-BE49-F238E27FC236}">
                <a16:creationId xmlns:a16="http://schemas.microsoft.com/office/drawing/2014/main" id="{5031201C-5C1A-02E7-4FCB-37C7C6A048A8}"/>
              </a:ext>
            </a:extLst>
          </p:cNvPr>
          <p:cNvSpPr txBox="1"/>
          <p:nvPr/>
        </p:nvSpPr>
        <p:spPr>
          <a:xfrm>
            <a:off x="389173" y="8307247"/>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pic>
        <p:nvPicPr>
          <p:cNvPr id="8" name="Picture 7">
            <a:extLst>
              <a:ext uri="{FF2B5EF4-FFF2-40B4-BE49-F238E27FC236}">
                <a16:creationId xmlns:a16="http://schemas.microsoft.com/office/drawing/2014/main" id="{39D94D74-B21F-24AB-5154-2FA3B84252A8}"/>
              </a:ext>
            </a:extLst>
          </p:cNvPr>
          <p:cNvPicPr>
            <a:picLocks noChangeAspect="1"/>
          </p:cNvPicPr>
          <p:nvPr/>
        </p:nvPicPr>
        <p:blipFill>
          <a:blip r:embed="rId3"/>
          <a:stretch>
            <a:fillRect/>
          </a:stretch>
        </p:blipFill>
        <p:spPr>
          <a:xfrm>
            <a:off x="4422855" y="5049180"/>
            <a:ext cx="3367688" cy="4409566"/>
          </a:xfrm>
          <a:prstGeom prst="rect">
            <a:avLst/>
          </a:prstGeom>
        </p:spPr>
      </p:pic>
    </p:spTree>
    <p:custDataLst>
      <p:tags r:id="rId1"/>
    </p:custDataLst>
    <p:extLst>
      <p:ext uri="{BB962C8B-B14F-4D97-AF65-F5344CB8AC3E}">
        <p14:creationId xmlns:p14="http://schemas.microsoft.com/office/powerpoint/2010/main" val="3403642602"/>
      </p:ext>
    </p:extLst>
  </p:cSld>
  <p:clrMapOvr>
    <a:masterClrMapping/>
  </p:clrMapOvr>
  <mc:AlternateContent xmlns:mc="http://schemas.openxmlformats.org/markup-compatibility/2006" xmlns:p14="http://schemas.microsoft.com/office/powerpoint/2010/main">
    <mc:Choice Requires="p14">
      <p:transition spd="slow" p14:dur="2000" advTm="114490"/>
    </mc:Choice>
    <mc:Fallback xmlns="">
      <p:transition spd="slow" advTm="1144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fade">
                                      <p:cBhvr>
                                        <p:cTn id="7" dur="5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4" grpId="0" animBg="1"/>
      <p:bldP spid="10"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9|4.3|15.6|1.9|9.9|2.6|16.8|1.7"/>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8508</TotalTime>
  <Words>202</Words>
  <Application>Microsoft Office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Mr D Chalk</cp:lastModifiedBy>
  <cp:revision>34</cp:revision>
  <dcterms:created xsi:type="dcterms:W3CDTF">2024-01-19T05:37:07Z</dcterms:created>
  <dcterms:modified xsi:type="dcterms:W3CDTF">2024-11-30T20:43:40Z</dcterms:modified>
</cp:coreProperties>
</file>