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Insulin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below shows the effect of insulin on the body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00437" y="499321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hormone controls blood glucose levels?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00437" y="613828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565747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Where is insulin produced in the body?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00437" y="728335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00437" y="6710819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does insulin do to blood glucose levels?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00437" y="842842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855891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How does insulin lower blood glucose levels?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40B1C36-3E54-4215-37C3-646080361B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668" t="29705" r="33731" b="16243"/>
          <a:stretch/>
        </p:blipFill>
        <p:spPr>
          <a:xfrm>
            <a:off x="640280" y="1579449"/>
            <a:ext cx="3172457" cy="25652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80DDC0-34FD-4478-C291-7CCDEE3ADE57}"/>
              </a:ext>
            </a:extLst>
          </p:cNvPr>
          <p:cNvSpPr txBox="1"/>
          <p:nvPr/>
        </p:nvSpPr>
        <p:spPr>
          <a:xfrm rot="16200000">
            <a:off x="3859967" y="2661242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F3422A-A1A1-CEA6-E589-DDBBC85555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0067" y="2033071"/>
            <a:ext cx="1589585" cy="15791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070"/>
    </mc:Choice>
    <mc:Fallback xmlns="">
      <p:transition spd="slow" advTm="270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3.8|4.2|4.5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3641</TotalTime>
  <Words>47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80</cp:revision>
  <dcterms:created xsi:type="dcterms:W3CDTF">2024-01-19T05:37:07Z</dcterms:created>
  <dcterms:modified xsi:type="dcterms:W3CDTF">2025-02-13T20:36:54Z</dcterms:modified>
</cp:coreProperties>
</file>