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47" d="100"/>
          <a:sy n="47" d="100"/>
        </p:scale>
        <p:origin x="2196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14/05/2024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14/05/2024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14/05/2024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14/05/2024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14/05/2024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14/05/2024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14/05/2024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14/05/2024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14/05/2024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14/05/2024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14/05/2024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14/05/2024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5" Type="http://schemas.openxmlformats.org/officeDocument/2006/relationships/image" Target="../media/image2.png"/><Relationship Id="rId4" Type="http://schemas.openxmlformats.org/officeDocument/2006/relationships/hyperlink" Target="https://www.youtube.com/watch?v=wQ3K7ESC6hs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video" Target="https://www.youtube.com/embed/wQ3K7ESC6hs?feature=oembed" TargetMode="External"/><Relationship Id="rId1" Type="http://schemas.openxmlformats.org/officeDocument/2006/relationships/tags" Target="../tags/tag2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43519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3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Isotopes Practice </a:t>
            </a:r>
            <a:r>
              <a:rPr kumimoji="0" lang="en-GB" sz="23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Question</a:t>
            </a:r>
            <a:endParaRPr kumimoji="0" lang="en-GB" sz="23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291862" y="776392"/>
            <a:ext cx="6209732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spcBef>
                <a:spcPts val="1200"/>
              </a:spcBef>
              <a:spcAft>
                <a:spcPts val="0"/>
              </a:spcAft>
            </a:pPr>
            <a:r>
              <a:rPr lang="en-GB" sz="1600" b="1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Some isotopes emit nuclear radiation.  Carbon-14 and carbon-12 are isotopes of carbon.  Compare the structure of an atom of carbon-14 with the structure of an atom of carbon-12.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3881E42-0D90-F575-8A84-5827BE688CE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24287"/>
          <a:stretch/>
        </p:blipFill>
        <p:spPr>
          <a:xfrm>
            <a:off x="291862" y="1681374"/>
            <a:ext cx="6191250" cy="2754867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874BE200-1A5A-CDE2-28C8-2BE920887A57}"/>
              </a:ext>
            </a:extLst>
          </p:cNvPr>
          <p:cNvSpPr txBox="1"/>
          <p:nvPr/>
        </p:nvSpPr>
        <p:spPr>
          <a:xfrm rot="16200000">
            <a:off x="-1099028" y="6159547"/>
            <a:ext cx="3445134" cy="584775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Answer</a:t>
            </a:r>
            <a:endParaRPr kumimoji="0" lang="en-GB" sz="2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5341962-9247-B8CD-E193-0E0B919F30E6}"/>
              </a:ext>
            </a:extLst>
          </p:cNvPr>
          <p:cNvSpPr txBox="1"/>
          <p:nvPr/>
        </p:nvSpPr>
        <p:spPr>
          <a:xfrm>
            <a:off x="1042586" y="4729369"/>
            <a:ext cx="5459007" cy="1200329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 </a:t>
            </a:r>
            <a:r>
              <a:rPr lang="en-GB" b="1" dirty="0"/>
              <a:t>Key things to include: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Compare the number of protons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Compare the number of electrons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Compare the number of neutrons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B7D3C0A-3500-0D2E-3C30-802BD7B51DDC}"/>
              </a:ext>
            </a:extLst>
          </p:cNvPr>
          <p:cNvSpPr txBox="1"/>
          <p:nvPr/>
        </p:nvSpPr>
        <p:spPr>
          <a:xfrm>
            <a:off x="929574" y="6222824"/>
            <a:ext cx="558566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14" name="TextBox 13">
            <a:hlinkClick r:id="rId4"/>
            <a:extLst>
              <a:ext uri="{FF2B5EF4-FFF2-40B4-BE49-F238E27FC236}">
                <a16:creationId xmlns:a16="http://schemas.microsoft.com/office/drawing/2014/main" id="{1E88472C-9380-816E-099C-67055DE39767}"/>
              </a:ext>
            </a:extLst>
          </p:cNvPr>
          <p:cNvSpPr txBox="1"/>
          <p:nvPr/>
        </p:nvSpPr>
        <p:spPr>
          <a:xfrm>
            <a:off x="356406" y="8324463"/>
            <a:ext cx="4897982" cy="467197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Link to video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6" name="Picture 15" descr="A qr code on a white background&#10;&#10;Description automatically generated">
            <a:extLst>
              <a:ext uri="{FF2B5EF4-FFF2-40B4-BE49-F238E27FC236}">
                <a16:creationId xmlns:a16="http://schemas.microsoft.com/office/drawing/2014/main" id="{699313BD-C2D9-1CAB-73A4-F76D4EC25C8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9013" y="7391748"/>
            <a:ext cx="1174618" cy="1522696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43519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3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Isotopes Practice Question</a:t>
            </a:r>
            <a:endParaRPr kumimoji="0" lang="en-GB" sz="23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Online Media 1" title="Isotopes Practice GCSE Physics Question">
            <a:hlinkClick r:id="" action="ppaction://media"/>
            <a:extLst>
              <a:ext uri="{FF2B5EF4-FFF2-40B4-BE49-F238E27FC236}">
                <a16:creationId xmlns:a16="http://schemas.microsoft.com/office/drawing/2014/main" id="{94DC45E2-0B96-E4F9-F946-141619BC507F}"/>
              </a:ext>
            </a:extLst>
          </p:cNvPr>
          <p:cNvPicPr>
            <a:picLocks noRot="1" noChangeAspect="1"/>
          </p:cNvPicPr>
          <p:nvPr>
            <a:videoFile r:link="rId2"/>
          </p:nvPr>
        </p:nvPicPr>
        <p:blipFill rotWithShape="1">
          <a:blip r:embed="rId4"/>
          <a:srcRect l="22687" r="22189"/>
          <a:stretch/>
        </p:blipFill>
        <p:spPr>
          <a:xfrm>
            <a:off x="709665" y="1048331"/>
            <a:ext cx="5438669" cy="7399633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9886725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4.2|4.3|16.8|2.2|17.3|1.6|37.5|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4.2|4.3|16.8|2.2|17.3|1.6|37.5|1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1616</TotalTime>
  <Words>63</Words>
  <Application>Microsoft Office PowerPoint</Application>
  <PresentationFormat>On-screen Show (4:3)</PresentationFormat>
  <Paragraphs>10</Paragraphs>
  <Slides>2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1_Office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Mr D Chalk</cp:lastModifiedBy>
  <cp:revision>51</cp:revision>
  <dcterms:created xsi:type="dcterms:W3CDTF">2024-01-19T05:37:07Z</dcterms:created>
  <dcterms:modified xsi:type="dcterms:W3CDTF">2024-05-14T17:12:26Z</dcterms:modified>
</cp:coreProperties>
</file>