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77764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9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Correlation Between Species and Biotic / Abiotic Factors </a:t>
            </a:r>
            <a:r>
              <a:rPr kumimoji="0" lang="en-GB" sz="1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1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49697" y="1123966"/>
            <a:ext cx="61377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you would investigate the correlation between the distribution of a plant species and an abiotic factor in a habitat.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96C2C6E1-5BE5-6CD1-E641-C66E50923F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486" y="2014766"/>
            <a:ext cx="2588114" cy="26003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DCE6307-E484-06AB-BDD7-FAAB0E7DBB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489" y="4584630"/>
            <a:ext cx="6316003" cy="43955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E5D5B9-CDAA-09BB-7B25-415FB72023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6675" y="7317700"/>
            <a:ext cx="1546371" cy="154637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537"/>
    </mc:Choice>
    <mc:Fallback xmlns="">
      <p:transition spd="slow" advTm="44537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9|7.5|10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13140</TotalTime>
  <Words>32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118</cp:revision>
  <dcterms:created xsi:type="dcterms:W3CDTF">2024-01-19T05:37:07Z</dcterms:created>
  <dcterms:modified xsi:type="dcterms:W3CDTF">2025-04-23T12:49:04Z</dcterms:modified>
</cp:coreProperties>
</file>