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Ring Rot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the cause, transmission, and impact of ring rot in plants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3A70EC2-3B93-61B3-0E7F-1522AFD189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840"/>
          <a:stretch/>
        </p:blipFill>
        <p:spPr>
          <a:xfrm>
            <a:off x="1356610" y="1579449"/>
            <a:ext cx="3867900" cy="2428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C655EC8-43D8-3723-47FF-B8EB75518F94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026609-3FF7-1C87-96D5-43DE95598294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1D3679-99BF-B5F9-BB31-EA5671724B15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CC709E0-1026-55B4-7940-A88719FE0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485548"/>
            <a:ext cx="1462291" cy="14432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7879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85</cp:revision>
  <dcterms:created xsi:type="dcterms:W3CDTF">2024-01-19T05:37:07Z</dcterms:created>
  <dcterms:modified xsi:type="dcterms:W3CDTF">2025-03-16T15:06:28Z</dcterms:modified>
</cp:coreProperties>
</file>