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hyperlink" Target="https://www.youtube.com/watch?v=byRw1EaGbYw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byRw1EaGbYw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Static Electricity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91860" y="789836"/>
            <a:ext cx="6285008" cy="5570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/>
              <a:t>Figure 1 shows the negatively charged rod on a balance.</a:t>
            </a:r>
          </a:p>
          <a:p>
            <a:endParaRPr lang="en-GB" sz="2000" b="1" dirty="0"/>
          </a:p>
          <a:p>
            <a:endParaRPr lang="en-GB" sz="2000" b="1" dirty="0"/>
          </a:p>
          <a:p>
            <a:endParaRPr lang="en-GB" sz="2000" b="1" dirty="0"/>
          </a:p>
          <a:p>
            <a:endParaRPr lang="en-GB" sz="2000" b="1" dirty="0"/>
          </a:p>
          <a:p>
            <a:endParaRPr lang="en-GB" sz="2000" b="1" dirty="0"/>
          </a:p>
          <a:p>
            <a:r>
              <a:rPr lang="en-GB" sz="2000" b="1" dirty="0"/>
              <a:t>Figure 2 shows another charged rod being held stationary above the rod on the balance.</a:t>
            </a:r>
          </a:p>
          <a:p>
            <a:endParaRPr lang="en-GB" sz="2000" b="1" dirty="0"/>
          </a:p>
          <a:p>
            <a:endParaRPr lang="en-GB" sz="2000" b="1" dirty="0"/>
          </a:p>
          <a:p>
            <a:endParaRPr lang="en-GB" sz="2000" b="1" dirty="0"/>
          </a:p>
          <a:p>
            <a:endParaRPr lang="en-GB" sz="2000" b="1" dirty="0"/>
          </a:p>
          <a:p>
            <a:endParaRPr lang="en-GB" sz="2000" b="1" dirty="0"/>
          </a:p>
          <a:p>
            <a:endParaRPr lang="en-GB" sz="2000" b="1" dirty="0"/>
          </a:p>
          <a:p>
            <a:pPr algn="just"/>
            <a:r>
              <a:rPr lang="en-GB" sz="2000" b="1" dirty="0"/>
              <a:t>The rods do not touch each other.  Explain why the reading on the balance increases.</a:t>
            </a:r>
          </a:p>
          <a:p>
            <a:br>
              <a:rPr lang="en-GB" dirty="0"/>
            </a:b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B3692E80-E3A9-BAB7-F8F4-2AEBB26471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007" y="1214693"/>
            <a:ext cx="5679515" cy="1314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A50EE2A7-0AC7-6535-1091-54B179A61A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628" y="3275401"/>
            <a:ext cx="3269047" cy="1475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F8611B0-4566-95C5-357C-6D5074E36826}"/>
              </a:ext>
            </a:extLst>
          </p:cNvPr>
          <p:cNvSpPr txBox="1"/>
          <p:nvPr/>
        </p:nvSpPr>
        <p:spPr>
          <a:xfrm rot="16200000">
            <a:off x="-564728" y="6693846"/>
            <a:ext cx="237653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DF5C98-E4F6-7979-F1F8-95D7729FC8B2}"/>
              </a:ext>
            </a:extLst>
          </p:cNvPr>
          <p:cNvSpPr txBox="1"/>
          <p:nvPr/>
        </p:nvSpPr>
        <p:spPr>
          <a:xfrm>
            <a:off x="929574" y="6222824"/>
            <a:ext cx="5585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9" name="TextBox 8">
            <a:hlinkClick r:id="rId5"/>
            <a:extLst>
              <a:ext uri="{FF2B5EF4-FFF2-40B4-BE49-F238E27FC236}">
                <a16:creationId xmlns:a16="http://schemas.microsoft.com/office/drawing/2014/main" id="{5263365B-3D8D-A68B-06E0-3B60D1CC65A5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D4885B7C-AC20-EFC1-B972-A3EC1E11A4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4380" y="7231502"/>
            <a:ext cx="1310185" cy="169843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Static Electricity Practice 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Static Electricity 2 Practice GCSE Physics Question">
            <a:hlinkClick r:id="" action="ppaction://media"/>
            <a:extLst>
              <a:ext uri="{FF2B5EF4-FFF2-40B4-BE49-F238E27FC236}">
                <a16:creationId xmlns:a16="http://schemas.microsoft.com/office/drawing/2014/main" id="{BF8F8F4D-A777-1A92-70AD-B1852DCB2566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289" r="23184"/>
          <a:stretch/>
        </p:blipFill>
        <p:spPr>
          <a:xfrm>
            <a:off x="569068" y="930262"/>
            <a:ext cx="5719864" cy="786742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0349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1712</TotalTime>
  <Words>58</Words>
  <Application>Microsoft Office PowerPoint</Application>
  <PresentationFormat>On-screen Show (4:3)</PresentationFormat>
  <Paragraphs>20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60</cp:revision>
  <dcterms:created xsi:type="dcterms:W3CDTF">2024-01-19T05:37:07Z</dcterms:created>
  <dcterms:modified xsi:type="dcterms:W3CDTF">2024-05-14T17:37:44Z</dcterms:modified>
</cp:coreProperties>
</file>