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09/03/2025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220E2D-699C-0953-659D-68B2A017C9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893" y="2342147"/>
            <a:ext cx="5629900" cy="42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Synaptic cleft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Myelin sheath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Axon hillock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Node of Ranvier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gap between two neurons at a synapse called?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470371" y="100993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Dopamine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Acetylcholine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Serotonin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Glutamate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neurotransmitter is commonly used at neuromuscular junctions?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539963" y="18627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depolarise the postsynaptic membrane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357299"/>
            <a:ext cx="6004843" cy="461665"/>
            <a:chOff x="1240780" y="3228739"/>
            <a:chExt cx="6004843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26149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break down excess neurotransmitters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block sodium ion channels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830997"/>
            <a:chOff x="1240780" y="5673451"/>
            <a:chExt cx="5997393" cy="830997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cause synaptic vesicles to release neurotransmitters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role of calcium ions in synaptic transmission?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576452" y="39961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Active transport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Diffusion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Enzyme breakdown or reuptake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Osmosis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How is a neurotransmitter removed from the synaptic cleft?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289168" y="2819631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Inhibitory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51487" y="201570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Excitatory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Electrical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Depolarisation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type of synapse increases the likelihood of an action potential in the postsynaptic neuron?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81879" y="166792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Depolarisation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Increased action potential frequency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Hyperpolarisation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Sodium ion influx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main effect of an inhibitory neurotransmitter on the postsynaptic membrane?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600640" y="27978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Synapse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7552</TotalTime>
  <Words>234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63</cp:revision>
  <dcterms:created xsi:type="dcterms:W3CDTF">2024-11-06T06:26:10Z</dcterms:created>
  <dcterms:modified xsi:type="dcterms:W3CDTF">2025-03-10T05:31:31Z</dcterms:modified>
</cp:coreProperties>
</file>