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Anaerobic Respiration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672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Below is the equation for anaerobic respiration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61307"/>
            <a:ext cx="6005244" cy="707886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00437" y="442067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anaerobic respiration?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5034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60971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Where does anaerobic respiration occur in human cells?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23938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49097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the main product of anaerobic respiration in animals?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26378" y="8428425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680019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does anaerobic respiration produce less energy than aerobic respiration?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5FBA58-C3DF-90B6-9B4D-9823F27D3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06" y="1584778"/>
            <a:ext cx="6048264" cy="160633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E9CDC56-435D-EB87-191A-2A9CD8416210}"/>
              </a:ext>
            </a:extLst>
          </p:cNvPr>
          <p:cNvSpPr txBox="1"/>
          <p:nvPr/>
        </p:nvSpPr>
        <p:spPr>
          <a:xfrm rot="16200000">
            <a:off x="3425252" y="3637579"/>
            <a:ext cx="1496929" cy="336631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7A419A0-4008-1E8E-12FE-86CD7608CE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949" y="3017319"/>
            <a:ext cx="1607048" cy="159139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989"/>
    </mc:Choice>
    <mc:Fallback xmlns="">
      <p:transition spd="slow" advTm="549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  <p:extLst>
    <p:ext uri="{E180D4A7-C9FB-4DFB-919C-405C955672EB}">
      <p14:showEvtLst xmlns:p14="http://schemas.microsoft.com/office/powerpoint/2010/main">
        <p14:playEvt time="337" objId="3"/>
        <p14:stopEvt time="10810" objId="3"/>
        <p14:playEvt time="10864" objId="4"/>
        <p14:stopEvt time="23597" objId="4"/>
        <p14:playEvt time="24007" objId="8"/>
        <p14:stopEvt time="32449" objId="8"/>
        <p14:playEvt time="32860" objId="11"/>
        <p14:stopEvt time="41811" objId="11"/>
        <p14:playEvt time="42099" objId="13"/>
        <p14:stopEvt time="53901" objId="1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3.1|8.8|9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3587</TotalTime>
  <Words>48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69</cp:revision>
  <dcterms:created xsi:type="dcterms:W3CDTF">2024-01-19T05:37:07Z</dcterms:created>
  <dcterms:modified xsi:type="dcterms:W3CDTF">2025-02-13T20:55:02Z</dcterms:modified>
</cp:coreProperties>
</file>