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Gears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Explain how gears can be used to change the speed or force of a rotating system.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7212DD0-D615-3D8C-7B72-54BED822470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25473" b="15686"/>
          <a:stretch/>
        </p:blipFill>
        <p:spPr>
          <a:xfrm>
            <a:off x="1250165" y="1559804"/>
            <a:ext cx="4543533" cy="289137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4A2BF0C-DF87-8090-731B-6EDE45A45429}"/>
              </a:ext>
            </a:extLst>
          </p:cNvPr>
          <p:cNvSpPr txBox="1"/>
          <p:nvPr/>
        </p:nvSpPr>
        <p:spPr>
          <a:xfrm rot="16200000">
            <a:off x="-1235158" y="6023417"/>
            <a:ext cx="371739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CD6AAB-85B3-FF08-A399-F13CC1E85259}"/>
              </a:ext>
            </a:extLst>
          </p:cNvPr>
          <p:cNvSpPr txBox="1"/>
          <p:nvPr/>
        </p:nvSpPr>
        <p:spPr>
          <a:xfrm>
            <a:off x="1064624" y="4457109"/>
            <a:ext cx="5459007" cy="92333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things to include: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is the rotation of gears changed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How is the force of a gear changed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5116477-F058-E77A-ACBE-C5ADB7078D6E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3" name="TextBox 12">
            <a:hlinkClick r:id="rId4"/>
            <a:extLst>
              <a:ext uri="{FF2B5EF4-FFF2-40B4-BE49-F238E27FC236}">
                <a16:creationId xmlns:a16="http://schemas.microsoft.com/office/drawing/2014/main" id="{F1643C0B-F3EC-D73B-E590-FAA5DAD6498C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40B83E1-70DB-D78B-25BD-231E656B42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43993" y="7650712"/>
            <a:ext cx="1270623" cy="128739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8071</TotalTime>
  <Words>45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101</cp:revision>
  <dcterms:created xsi:type="dcterms:W3CDTF">2024-01-19T05:37:07Z</dcterms:created>
  <dcterms:modified xsi:type="dcterms:W3CDTF">2025-03-30T15:30:24Z</dcterms:modified>
</cp:coreProperties>
</file>