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Series Circuits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43173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The diagram shows an example of a circuit in series.  Explain how a series circuit works and describe its key characteristics. 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138735-0C27-1940-5C51-C353FD8A85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36" r="17336" b="5115"/>
          <a:stretch/>
        </p:blipFill>
        <p:spPr>
          <a:xfrm>
            <a:off x="2788145" y="805097"/>
            <a:ext cx="3680245" cy="3229184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6C2A08AC-9FD8-5AAA-95D5-2A8B66B8A5EE}"/>
              </a:ext>
            </a:extLst>
          </p:cNvPr>
          <p:cNvSpPr txBox="1"/>
          <p:nvPr/>
        </p:nvSpPr>
        <p:spPr>
          <a:xfrm rot="16200000">
            <a:off x="-1397324" y="5824044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8A91D3EA-F6AD-E5BD-EC10-13DC1F72CF21}"/>
              </a:ext>
            </a:extLst>
          </p:cNvPr>
          <p:cNvSpPr txBox="1"/>
          <p:nvPr/>
        </p:nvSpPr>
        <p:spPr>
          <a:xfrm>
            <a:off x="984041" y="411282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current in a series circuit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voltage in a series circuit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would happen if a component </a:t>
            </a:r>
            <a:r>
              <a:rPr lang="en-GB" b="1"/>
              <a:t>is removed</a:t>
            </a:r>
            <a:endParaRPr lang="en-GB" b="1" dirty="0"/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D5828F00-0955-F5C5-E36A-958A9B879DB5}"/>
              </a:ext>
            </a:extLst>
          </p:cNvPr>
          <p:cNvSpPr txBox="1"/>
          <p:nvPr/>
        </p:nvSpPr>
        <p:spPr>
          <a:xfrm>
            <a:off x="920712" y="5624120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B586BD13-B7C4-E819-7BB6-C06F81403A85}"/>
              </a:ext>
            </a:extLst>
          </p:cNvPr>
          <p:cNvSpPr txBox="1"/>
          <p:nvPr/>
        </p:nvSpPr>
        <p:spPr>
          <a:xfrm>
            <a:off x="339154" y="8270005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A0A9D43-0565-5C68-D943-C2E9179BE0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5826" y="7540053"/>
            <a:ext cx="1300164" cy="131325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</TotalTime>
  <Words>59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52</cp:revision>
  <dcterms:created xsi:type="dcterms:W3CDTF">2024-01-19T05:37:07Z</dcterms:created>
  <dcterms:modified xsi:type="dcterms:W3CDTF">2025-03-06T13:53:12Z</dcterms:modified>
</cp:coreProperties>
</file>