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Bacteria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the structure of a bacteria cell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5003248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are bacteria?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137616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55504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Are bacteria prokaryotic or eukaryotic?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271984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68941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Name one common shape of bacteria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406350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823779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How do most bacteria reproduce?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253DFF-4734-3A20-C1E2-E20CD66053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228" r="33864" b="20080"/>
          <a:stretch/>
        </p:blipFill>
        <p:spPr>
          <a:xfrm>
            <a:off x="356406" y="1642464"/>
            <a:ext cx="3900002" cy="2344868"/>
          </a:xfrm>
          <a:prstGeom prst="round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D30B35A-EBED-B8D4-4038-1F75F40FBF1F}"/>
              </a:ext>
            </a:extLst>
          </p:cNvPr>
          <p:cNvSpPr txBox="1"/>
          <p:nvPr/>
        </p:nvSpPr>
        <p:spPr>
          <a:xfrm rot="16200000">
            <a:off x="3859967" y="2661242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FBBD533-050F-5027-9E7D-6A16DC9E5C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8691" y="2010891"/>
            <a:ext cx="1684940" cy="16534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71"/>
    </mc:Choice>
    <mc:Fallback xmlns="">
      <p:transition spd="slow" advTm="267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7.1|4.9|4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2667</TotalTime>
  <Words>35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61</cp:revision>
  <dcterms:created xsi:type="dcterms:W3CDTF">2024-01-19T05:37:07Z</dcterms:created>
  <dcterms:modified xsi:type="dcterms:W3CDTF">2025-02-13T20:41:12Z</dcterms:modified>
</cp:coreProperties>
</file>