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Saltatory Conduction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F82EA5-7BB4-4C8D-614B-1D7AD1A805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834" r="16836" b="6596"/>
          <a:stretch/>
        </p:blipFill>
        <p:spPr>
          <a:xfrm rot="5400000">
            <a:off x="7146528" y="1458867"/>
            <a:ext cx="3437695" cy="59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Saltatory Conduction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Dendrites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Synapse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Axon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does saltatory conduction occur in a neurone?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7182" y="29207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Axon hillocks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Nodes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Terminals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Channels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are the gaps between myelin sheaths called?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649310" y="187786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Saltatory Conduction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Chloride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Potassium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Sodium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Calcium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ion primarily moves during the depolarisation at the node?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50958" y="28759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Saltatory Conduction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Continuous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Passive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Reflexive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Sympathetic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conduction is saltatory conduction compared to?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68561" y="88994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Saltatory Conduction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Synaptic vesicle release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Hormone diffusion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Neurotransmitter breakdown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Nerve impulse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Saltatory conduction increases the speed of what?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98545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Saltatory Conduction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Conductor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Generator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Inhibitor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Insulator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Myelin acts as an electrical what?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43177" y="369827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Saltatory Conduction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Saltatory Conduction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7993</TotalTime>
  <Words>188</Words>
  <Application>Microsoft Office PowerPoint</Application>
  <PresentationFormat>Widescreen</PresentationFormat>
  <Paragraphs>89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74</cp:revision>
  <dcterms:created xsi:type="dcterms:W3CDTF">2024-11-06T06:26:10Z</dcterms:created>
  <dcterms:modified xsi:type="dcterms:W3CDTF">2025-04-14T05:00:20Z</dcterms:modified>
</cp:coreProperties>
</file>