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0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7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8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9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96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9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9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7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60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470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7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88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tQCUlJhpNA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tQCUlJhpNAw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Biology-Science-Protein-Synthesis-Lesson-Activities-4450021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ks4-gcse-biology-science-protein-synthesis-lesson-and-activities-1208859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xIJYVutU4xA&amp;t=15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Protein Synthesis Practice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281127" y="786913"/>
            <a:ext cx="6372384" cy="351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diagram below shows an outline of protein synthesis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how this process leads to the production of new proteins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174CE6-6E9B-F4D9-4422-0118BFCF3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9" t="9170" r="41407" b="34446"/>
          <a:stretch/>
        </p:blipFill>
        <p:spPr>
          <a:xfrm>
            <a:off x="1489264" y="1202126"/>
            <a:ext cx="3879471" cy="2323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0F756-D7F6-05C4-9D24-123E28D71313}"/>
              </a:ext>
            </a:extLst>
          </p:cNvPr>
          <p:cNvSpPr txBox="1"/>
          <p:nvPr/>
        </p:nvSpPr>
        <p:spPr>
          <a:xfrm rot="16200000">
            <a:off x="-1518906" y="5739669"/>
            <a:ext cx="4284890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3FCF3-2809-2915-B528-ED3F7281B1B0}"/>
              </a:ext>
            </a:extLst>
          </p:cNvPr>
          <p:cNvSpPr txBox="1"/>
          <p:nvPr/>
        </p:nvSpPr>
        <p:spPr>
          <a:xfrm>
            <a:off x="1042589" y="3914077"/>
            <a:ext cx="545900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transcription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translation 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FCEE6-4E69-ACC1-A96A-A40F81DABF3A}"/>
              </a:ext>
            </a:extLst>
          </p:cNvPr>
          <p:cNvSpPr txBox="1"/>
          <p:nvPr/>
        </p:nvSpPr>
        <p:spPr>
          <a:xfrm>
            <a:off x="915927" y="5085342"/>
            <a:ext cx="5585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788E3857-2E2B-4D35-9445-769750D686D2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C7BE4F-AE51-9BFF-0703-31A02E0A8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198" t="36200" r="15445" b="40273"/>
          <a:stretch/>
        </p:blipFill>
        <p:spPr>
          <a:xfrm>
            <a:off x="5368735" y="7560465"/>
            <a:ext cx="1269373" cy="1359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Protein Synthesis Practice 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Protein Synthesis Practice GCSE Biology Question">
            <a:hlinkClick r:id="" action="ppaction://media"/>
            <a:extLst>
              <a:ext uri="{FF2B5EF4-FFF2-40B4-BE49-F238E27FC236}">
                <a16:creationId xmlns:a16="http://schemas.microsoft.com/office/drawing/2014/main" id="{A37B74D5-AD04-A734-B4DD-2D0671CCB06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886" r="22587"/>
          <a:stretch/>
        </p:blipFill>
        <p:spPr>
          <a:xfrm>
            <a:off x="685800" y="930262"/>
            <a:ext cx="5486399" cy="7546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19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3DBAFB54-9A55-43C3-BF53-2A2C0C62AF27}"/>
              </a:ext>
            </a:extLst>
          </p:cNvPr>
          <p:cNvSpPr txBox="1"/>
          <p:nvPr/>
        </p:nvSpPr>
        <p:spPr>
          <a:xfrm>
            <a:off x="3459107" y="5424132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141D4-0BAF-2D0A-BD51-870DA054FD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128" y="4916634"/>
            <a:ext cx="2338542" cy="13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1982</TotalTime>
  <Words>84</Words>
  <Application>Microsoft Office PowerPoint</Application>
  <PresentationFormat>On-screen Show (4:3)</PresentationFormat>
  <Paragraphs>21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85</cp:revision>
  <dcterms:created xsi:type="dcterms:W3CDTF">2024-01-19T05:37:07Z</dcterms:created>
  <dcterms:modified xsi:type="dcterms:W3CDTF">2024-11-04T21:47:17Z</dcterms:modified>
</cp:coreProperties>
</file>