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P3vbChXHFQ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13303"/>
            <a:ext cx="6242505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the structure of Haemoglobin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endParaRPr lang="en-GB" dirty="0"/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dirty="0"/>
              <a:t>Describe the structure of haemoglobin and explain how it is related to its function.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aemoglobin Molecule Stock Illustrations – 82 Haemoglobin Molecule Stock  Illustrations, Vectors &amp; Clipart - Dreamstime">
            <a:extLst>
              <a:ext uri="{FF2B5EF4-FFF2-40B4-BE49-F238E27FC236}">
                <a16:creationId xmlns:a16="http://schemas.microsoft.com/office/drawing/2014/main" id="{60103E6A-520F-E61B-6E64-1900C12F2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2040" y="1430142"/>
            <a:ext cx="3128991" cy="2245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Structure of Haemoglobin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8F35A2-0890-6F84-79DF-64C621C20A87}"/>
              </a:ext>
            </a:extLst>
          </p:cNvPr>
          <p:cNvSpPr txBox="1"/>
          <p:nvPr/>
        </p:nvSpPr>
        <p:spPr>
          <a:xfrm rot="16200000">
            <a:off x="-1162093" y="6113351"/>
            <a:ext cx="366748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F2AB8C-8636-604D-898F-184E97C81BDF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674A5663-B32A-7A59-1F81-04BB78C67399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7025F6-8A25-BB58-D45F-6CD1EB3475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4960" y="7582510"/>
            <a:ext cx="1299116" cy="130337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2048</TotalTime>
  <Words>33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106</cp:revision>
  <dcterms:created xsi:type="dcterms:W3CDTF">2024-01-19T05:37:07Z</dcterms:created>
  <dcterms:modified xsi:type="dcterms:W3CDTF">2024-12-09T05:39:52Z</dcterms:modified>
</cp:coreProperties>
</file>