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0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shorts/P3vbChXHFQ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713303"/>
            <a:ext cx="6242505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200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The diagram below shows the structure of Haemoglobin</a:t>
            </a:r>
            <a:endParaRPr lang="en-GB" sz="2200" b="1" dirty="0">
              <a:solidFill>
                <a:srgbClr val="222222"/>
              </a:solidFill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GB" sz="2200" b="1" dirty="0">
              <a:solidFill>
                <a:srgbClr val="222222"/>
              </a:solidFill>
              <a:effectLst/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GB" sz="2200" b="1" dirty="0">
              <a:solidFill>
                <a:srgbClr val="222222"/>
              </a:solidFill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GB" sz="2200" b="1" dirty="0">
              <a:solidFill>
                <a:srgbClr val="222222"/>
              </a:solidFill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GB" sz="2200" b="1" dirty="0">
              <a:solidFill>
                <a:srgbClr val="222222"/>
              </a:solidFill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1200"/>
              </a:spcAft>
              <a:tabLst>
                <a:tab pos="457200" algn="l"/>
              </a:tabLst>
            </a:pPr>
            <a:endParaRPr lang="en-GB" dirty="0"/>
          </a:p>
          <a:p>
            <a:pPr lvl="0">
              <a:spcAft>
                <a:spcPts val="1200"/>
              </a:spcAft>
              <a:tabLst>
                <a:tab pos="457200" algn="l"/>
              </a:tabLst>
            </a:pPr>
            <a:r>
              <a:rPr lang="en-GB" dirty="0"/>
              <a:t>Describe the structure of haemoglobin and explain how it is related to its function.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Haemoglobin Molecule Stock Illustrations – 82 Haemoglobin Molecule Stock  Illustrations, Vectors &amp; Clipart - Dreamstime">
            <a:extLst>
              <a:ext uri="{FF2B5EF4-FFF2-40B4-BE49-F238E27FC236}">
                <a16:creationId xmlns:a16="http://schemas.microsoft.com/office/drawing/2014/main" id="{60103E6A-520F-E61B-6E64-1900C12F2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040" y="1430142"/>
            <a:ext cx="3128991" cy="224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39773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Structure of Haemoglobin 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8F35A2-0890-6F84-79DF-64C621C20A87}"/>
              </a:ext>
            </a:extLst>
          </p:cNvPr>
          <p:cNvSpPr txBox="1"/>
          <p:nvPr/>
        </p:nvSpPr>
        <p:spPr>
          <a:xfrm rot="16200000">
            <a:off x="-1162093" y="6113351"/>
            <a:ext cx="3667480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F2AB8C-8636-604D-898F-184E97C81BDF}"/>
              </a:ext>
            </a:extLst>
          </p:cNvPr>
          <p:cNvSpPr txBox="1"/>
          <p:nvPr/>
        </p:nvSpPr>
        <p:spPr>
          <a:xfrm>
            <a:off x="986883" y="4361571"/>
            <a:ext cx="5647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" name="TextBox 3">
            <a:hlinkClick r:id="rId4"/>
            <a:extLst>
              <a:ext uri="{FF2B5EF4-FFF2-40B4-BE49-F238E27FC236}">
                <a16:creationId xmlns:a16="http://schemas.microsoft.com/office/drawing/2014/main" id="{674A5663-B32A-7A59-1F81-04BB78C67399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7025F6-8A25-BB58-D45F-6CD1EB3475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4960" y="7582510"/>
            <a:ext cx="1299116" cy="1303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2048</TotalTime>
  <Words>33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106</cp:revision>
  <dcterms:created xsi:type="dcterms:W3CDTF">2024-01-19T05:37:07Z</dcterms:created>
  <dcterms:modified xsi:type="dcterms:W3CDTF">2024-12-09T05:39:52Z</dcterms:modified>
</cp:coreProperties>
</file>